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8.xml" ContentType="application/vnd.openxmlformats-officedocument.presentationml.notesSlide+xml"/>
  <Override PartName="/ppt/comments/comment1.xml" ContentType="application/vnd.openxmlformats-officedocument.presentationml.comments+xml"/>
  <Override PartName="/ppt/notesSlides/notesSlide39.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2.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3.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4.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83" r:id="rId2"/>
    <p:sldId id="291" r:id="rId3"/>
    <p:sldId id="347" r:id="rId4"/>
    <p:sldId id="372" r:id="rId5"/>
    <p:sldId id="351" r:id="rId6"/>
    <p:sldId id="349" r:id="rId7"/>
    <p:sldId id="350" r:id="rId8"/>
    <p:sldId id="348" r:id="rId9"/>
    <p:sldId id="352" r:id="rId10"/>
    <p:sldId id="373" r:id="rId11"/>
    <p:sldId id="353" r:id="rId12"/>
    <p:sldId id="354" r:id="rId13"/>
    <p:sldId id="355" r:id="rId14"/>
    <p:sldId id="374" r:id="rId15"/>
    <p:sldId id="292" r:id="rId16"/>
    <p:sldId id="289" r:id="rId17"/>
    <p:sldId id="346" r:id="rId18"/>
    <p:sldId id="335" r:id="rId19"/>
    <p:sldId id="290" r:id="rId20"/>
    <p:sldId id="297" r:id="rId21"/>
    <p:sldId id="334" r:id="rId22"/>
    <p:sldId id="375" r:id="rId23"/>
    <p:sldId id="259" r:id="rId24"/>
    <p:sldId id="264" r:id="rId25"/>
    <p:sldId id="356" r:id="rId26"/>
    <p:sldId id="268" r:id="rId27"/>
    <p:sldId id="301" r:id="rId28"/>
    <p:sldId id="305" r:id="rId29"/>
    <p:sldId id="298" r:id="rId30"/>
    <p:sldId id="303" r:id="rId31"/>
    <p:sldId id="311" r:id="rId32"/>
    <p:sldId id="308" r:id="rId33"/>
    <p:sldId id="307" r:id="rId34"/>
    <p:sldId id="363" r:id="rId35"/>
    <p:sldId id="364" r:id="rId36"/>
    <p:sldId id="358" r:id="rId37"/>
    <p:sldId id="365" r:id="rId38"/>
    <p:sldId id="366" r:id="rId39"/>
    <p:sldId id="367" r:id="rId40"/>
    <p:sldId id="370" r:id="rId41"/>
    <p:sldId id="315" r:id="rId42"/>
    <p:sldId id="313" r:id="rId43"/>
    <p:sldId id="345" r:id="rId44"/>
    <p:sldId id="371" r:id="rId45"/>
    <p:sldId id="369" r:id="rId46"/>
    <p:sldId id="339" r:id="rId47"/>
    <p:sldId id="276" r:id="rId4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an, Matthew A - APHIS" initials="BMA-A" lastIdx="5" clrIdx="0">
    <p:extLst>
      <p:ext uri="{19B8F6BF-5375-455C-9EA6-DF929625EA0E}">
        <p15:presenceInfo xmlns:p15="http://schemas.microsoft.com/office/powerpoint/2012/main" userId="S-1-5-21-2443529608-3098792306-3041422421-561576" providerId="AD"/>
      </p:ext>
    </p:extLst>
  </p:cmAuthor>
  <p:cmAuthor id="2" name="Urie, Natalie J - APHIS" initials="UNJ-A" lastIdx="14" clrIdx="1">
    <p:extLst>
      <p:ext uri="{19B8F6BF-5375-455C-9EA6-DF929625EA0E}">
        <p15:presenceInfo xmlns:p15="http://schemas.microsoft.com/office/powerpoint/2012/main" userId="S-1-5-21-2443529608-3098792306-3041422421-417333" providerId="AD"/>
      </p:ext>
    </p:extLst>
  </p:cmAuthor>
  <p:cmAuthor id="3" name="Vuolo, Matthew J - APHIS" initials="VMJ-A" lastIdx="62" clrIdx="2">
    <p:extLst>
      <p:ext uri="{19B8F6BF-5375-455C-9EA6-DF929625EA0E}">
        <p15:presenceInfo xmlns:p15="http://schemas.microsoft.com/office/powerpoint/2012/main" userId="S-1-5-21-2443529608-3098792306-3041422421-999189" providerId="AD"/>
      </p:ext>
    </p:extLst>
  </p:cmAuthor>
  <p:cmAuthor id="4" name="Marshall, Katherine L - APHIS" initials="MKL-A" lastIdx="3" clrIdx="3">
    <p:extLst>
      <p:ext uri="{19B8F6BF-5375-455C-9EA6-DF929625EA0E}">
        <p15:presenceInfo xmlns:p15="http://schemas.microsoft.com/office/powerpoint/2012/main" userId="S-1-5-21-2443529608-3098792306-3041422421-409916" providerId="AD"/>
      </p:ext>
    </p:extLst>
  </p:cmAuthor>
  <p:cmAuthor id="5" name="Wiedenheft, Alyson M - APHIS" initials="WAM-A" lastIdx="4" clrIdx="4">
    <p:extLst>
      <p:ext uri="{19B8F6BF-5375-455C-9EA6-DF929625EA0E}">
        <p15:presenceInfo xmlns:p15="http://schemas.microsoft.com/office/powerpoint/2012/main" userId="S-1-5-21-2443529608-3098792306-3041422421-6184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5C2A5"/>
    <a:srgbClr val="CC0066"/>
    <a:srgbClr val="4472C4"/>
    <a:srgbClr val="C4D5EB"/>
    <a:srgbClr val="4F6273"/>
    <a:srgbClr val="1F4E79"/>
    <a:srgbClr val="5B9BD5"/>
    <a:srgbClr val="8E0A05"/>
    <a:srgbClr val="920000"/>
    <a:srgbClr val="F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85040" autoAdjust="0"/>
  </p:normalViewPr>
  <p:slideViewPr>
    <p:cSldViewPr snapToGrid="0">
      <p:cViewPr varScale="1">
        <p:scale>
          <a:sx n="74" d="100"/>
          <a:sy n="74" d="100"/>
        </p:scale>
        <p:origin x="1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3-19T17:07:18.728" idx="3">
    <p:pos x="4797" y="450"/>
    <p:text>Fill in Friday</p:text>
    <p:extLst>
      <p:ext uri="{C676402C-5697-4E1C-873F-D02D1690AC5C}">
        <p15:threadingInfo xmlns:p15="http://schemas.microsoft.com/office/powerpoint/2012/main" timeZoneBias="360"/>
      </p:ext>
    </p:extLst>
  </p:cm>
</p:cmLst>
</file>

<file path=ppt/diagrams/_rels/data29.xml.rels><?xml version="1.0" encoding="UTF-8" standalone="yes"?>
<Relationships xmlns="http://schemas.openxmlformats.org/package/2006/relationships"><Relationship Id="rId2" Type="http://schemas.openxmlformats.org/officeDocument/2006/relationships/hyperlink" Target="mailto:Matthew.A.Branan@usda.gov" TargetMode="External"/><Relationship Id="rId1" Type="http://schemas.openxmlformats.org/officeDocument/2006/relationships/hyperlink" Target="mailto:Abigail.C.Zehr@aphis.usda.gov" TargetMode="External"/></Relationships>
</file>

<file path=ppt/diagrams/_rels/data30.xml.rels><?xml version="1.0" encoding="UTF-8" standalone="yes"?>
<Relationships xmlns="http://schemas.openxmlformats.org/package/2006/relationships"><Relationship Id="rId3" Type="http://schemas.openxmlformats.org/officeDocument/2006/relationships/hyperlink" Target="https://aglearn.usda.gov/course/view.php?id=37567" TargetMode="External"/><Relationship Id="rId2" Type="http://schemas.openxmlformats.org/officeDocument/2006/relationships/hyperlink" Target="https://www.nass.usda.gov/Statistics_by_State/RFO/index.php" TargetMode="External"/><Relationship Id="rId1" Type="http://schemas.openxmlformats.org/officeDocument/2006/relationships/hyperlink" Target="https://www.nass.usda.gov/About_NASS/pdf/Talking-About-NASS-Guide.pdf" TargetMode="External"/><Relationship Id="rId4" Type="http://schemas.openxmlformats.org/officeDocument/2006/relationships/hyperlink" Target="https://www.aphis.usda.gov/aphis/ourfocus/animalhealth/monitoring-and-surveillance/nahms/goat_questionnaires"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image" Target="../media/image11.jpg"/><Relationship Id="rId5" Type="http://schemas.openxmlformats.org/officeDocument/2006/relationships/image" Target="../media/image15.jpg"/><Relationship Id="rId4"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D9EDA9-55E1-4BDA-B5E9-31778F2D19A7}" type="doc">
      <dgm:prSet loTypeId="urn:microsoft.com/office/officeart/2005/8/layout/list1" loCatId="list" qsTypeId="urn:microsoft.com/office/officeart/2005/8/quickstyle/simple5" qsCatId="simple" csTypeId="urn:microsoft.com/office/officeart/2005/8/colors/accent5_2" csCatId="accent5" phldr="1"/>
      <dgm:spPr/>
      <dgm:t>
        <a:bodyPr/>
        <a:lstStyle/>
        <a:p>
          <a:endParaRPr lang="en-US"/>
        </a:p>
      </dgm:t>
    </dgm:pt>
    <dgm:pt modelId="{F9F9A81A-E1B7-4A46-91DA-D2E4810F284C}">
      <dgm:prSet phldrT="[Text]" custT="1"/>
      <dgm:spPr>
        <a:xfrm>
          <a:off x="0" y="0"/>
          <a:ext cx="7543800" cy="972465"/>
        </a:xfrm>
      </dgm:spPr>
      <dgm:t>
        <a:bodyPr/>
        <a:lstStyle/>
        <a:p>
          <a:r>
            <a:rPr lang="en-US" sz="2400" dirty="0" smtClean="0">
              <a:latin typeface="+mn-lt"/>
              <a:ea typeface="+mn-ea"/>
              <a:cs typeface="+mn-cs"/>
            </a:rPr>
            <a:t>Purpose</a:t>
          </a:r>
          <a:endParaRPr lang="en-US" sz="2400" dirty="0">
            <a:latin typeface="+mn-lt"/>
            <a:ea typeface="+mn-ea"/>
            <a:cs typeface="+mn-cs"/>
          </a:endParaRPr>
        </a:p>
      </dgm:t>
    </dgm:pt>
    <dgm:pt modelId="{03D77046-4F72-49CF-95E1-BE5ABFCC78A0}" type="parTrans" cxnId="{9C65CE38-3E5B-4520-83BE-C9B2811A8FB0}">
      <dgm:prSet/>
      <dgm:spPr/>
      <dgm:t>
        <a:bodyPr/>
        <a:lstStyle/>
        <a:p>
          <a:endParaRPr lang="en-US"/>
        </a:p>
      </dgm:t>
    </dgm:pt>
    <dgm:pt modelId="{6D5DA6F0-A328-4533-A1E2-754C34CCD4F1}" type="sibTrans" cxnId="{9C65CE38-3E5B-4520-83BE-C9B2811A8FB0}">
      <dgm:prSet/>
      <dgm:spPr/>
      <dgm:t>
        <a:bodyPr/>
        <a:lstStyle/>
        <a:p>
          <a:endParaRPr lang="en-US"/>
        </a:p>
      </dgm:t>
    </dgm:pt>
    <dgm:pt modelId="{3ABEDC4C-8EF7-4A0E-B2E9-C62805546C9E}">
      <dgm:prSet phldrT="[Text]" custT="1"/>
      <dgm:spPr>
        <a:xfrm>
          <a:off x="0" y="0"/>
          <a:ext cx="7543800" cy="972465"/>
        </a:xfrm>
      </dgm:spPr>
      <dgm:t>
        <a:bodyPr/>
        <a:lstStyle/>
        <a:p>
          <a:r>
            <a:rPr lang="en-US" sz="2400" dirty="0" smtClean="0">
              <a:latin typeface="+mn-lt"/>
              <a:ea typeface="+mn-ea"/>
              <a:cs typeface="+mn-cs"/>
            </a:rPr>
            <a:t>USDA agency charged with the collection and dissemination of agricultural statistics</a:t>
          </a:r>
          <a:endParaRPr lang="en-US" sz="2400" dirty="0">
            <a:latin typeface="+mn-lt"/>
            <a:ea typeface="+mn-ea"/>
            <a:cs typeface="+mn-cs"/>
          </a:endParaRPr>
        </a:p>
      </dgm:t>
    </dgm:pt>
    <dgm:pt modelId="{34414B7E-93D0-45B6-95B2-C28DBA4C849D}" type="parTrans" cxnId="{0E4F1524-C351-4D06-A90D-5B5126C1EDA3}">
      <dgm:prSet/>
      <dgm:spPr/>
      <dgm:t>
        <a:bodyPr/>
        <a:lstStyle/>
        <a:p>
          <a:endParaRPr lang="en-US"/>
        </a:p>
      </dgm:t>
    </dgm:pt>
    <dgm:pt modelId="{2FB3A81C-CD36-4B65-88FF-CC474B6997EA}" type="sibTrans" cxnId="{0E4F1524-C351-4D06-A90D-5B5126C1EDA3}">
      <dgm:prSet/>
      <dgm:spPr/>
      <dgm:t>
        <a:bodyPr/>
        <a:lstStyle/>
        <a:p>
          <a:endParaRPr lang="en-US"/>
        </a:p>
      </dgm:t>
    </dgm:pt>
    <dgm:pt modelId="{29FFF3B6-1DC6-469D-B566-8EAA586FAFA4}">
      <dgm:prSet custT="1"/>
      <dgm:spPr/>
      <dgm:t>
        <a:bodyPr/>
        <a:lstStyle/>
        <a:p>
          <a:r>
            <a:rPr lang="en-US" altLang="en-US" sz="2400" smtClean="0">
              <a:latin typeface="+mn-lt"/>
            </a:rPr>
            <a:t>Origin</a:t>
          </a:r>
          <a:endParaRPr lang="en-US" altLang="en-US" sz="2400" dirty="0" smtClean="0">
            <a:latin typeface="+mn-lt"/>
          </a:endParaRPr>
        </a:p>
      </dgm:t>
    </dgm:pt>
    <dgm:pt modelId="{6FABE0B8-2BB8-4253-8F60-4540D36C5554}" type="parTrans" cxnId="{33ED73F8-E59A-4FEE-B917-78EA649D157A}">
      <dgm:prSet/>
      <dgm:spPr/>
      <dgm:t>
        <a:bodyPr/>
        <a:lstStyle/>
        <a:p>
          <a:endParaRPr lang="en-US"/>
        </a:p>
      </dgm:t>
    </dgm:pt>
    <dgm:pt modelId="{B5474F7A-FD4A-4438-9C99-14A2BCBFF838}" type="sibTrans" cxnId="{33ED73F8-E59A-4FEE-B917-78EA649D157A}">
      <dgm:prSet/>
      <dgm:spPr/>
      <dgm:t>
        <a:bodyPr/>
        <a:lstStyle/>
        <a:p>
          <a:endParaRPr lang="en-US"/>
        </a:p>
      </dgm:t>
    </dgm:pt>
    <dgm:pt modelId="{69CAAA63-A75B-40EF-BF69-CE7ED2CA4D34}">
      <dgm:prSet phldrT="[Text]" custT="1"/>
      <dgm:spPr>
        <a:xfrm>
          <a:off x="0" y="0"/>
          <a:ext cx="7543800" cy="972465"/>
        </a:xfrm>
      </dgm:spPr>
      <dgm:t>
        <a:bodyPr/>
        <a:lstStyle/>
        <a:p>
          <a:r>
            <a:rPr lang="en-US" sz="2400" smtClean="0">
              <a:latin typeface="+mn-lt"/>
              <a:ea typeface="+mn-ea"/>
              <a:cs typeface="+mn-cs"/>
            </a:rPr>
            <a:t>NASS stems from the new USDA’s Division of Statistics, est. 1863	</a:t>
          </a:r>
          <a:endParaRPr lang="en-US" altLang="en-US" sz="2400" dirty="0" smtClean="0">
            <a:latin typeface="+mn-lt"/>
          </a:endParaRPr>
        </a:p>
      </dgm:t>
    </dgm:pt>
    <dgm:pt modelId="{CF3A5364-3889-41BE-9409-D184E8FD499E}" type="parTrans" cxnId="{C8AFFBCE-E82A-4073-9C07-EC4381A651B1}">
      <dgm:prSet/>
      <dgm:spPr/>
      <dgm:t>
        <a:bodyPr/>
        <a:lstStyle/>
        <a:p>
          <a:endParaRPr lang="en-US"/>
        </a:p>
      </dgm:t>
    </dgm:pt>
    <dgm:pt modelId="{1E838DF2-0591-4254-BD06-A9C37BD721F3}" type="sibTrans" cxnId="{C8AFFBCE-E82A-4073-9C07-EC4381A651B1}">
      <dgm:prSet/>
      <dgm:spPr/>
      <dgm:t>
        <a:bodyPr/>
        <a:lstStyle/>
        <a:p>
          <a:endParaRPr lang="en-US"/>
        </a:p>
      </dgm:t>
    </dgm:pt>
    <dgm:pt modelId="{AB5840B0-53AE-4320-B99A-B53481B27EA8}">
      <dgm:prSet custT="1"/>
      <dgm:spPr/>
      <dgm:t>
        <a:bodyPr/>
        <a:lstStyle/>
        <a:p>
          <a:r>
            <a:rPr lang="en-US" altLang="en-US" sz="2400" smtClean="0">
              <a:latin typeface="+mn-lt"/>
            </a:rPr>
            <a:t>Organization</a:t>
          </a:r>
          <a:endParaRPr lang="en-US" altLang="en-US" sz="2400" dirty="0" smtClean="0">
            <a:latin typeface="+mn-lt"/>
          </a:endParaRPr>
        </a:p>
      </dgm:t>
    </dgm:pt>
    <dgm:pt modelId="{D9B11596-A229-401E-95B8-22BD9147738C}" type="parTrans" cxnId="{D855E2B4-12C1-4D43-8387-DC24676C857C}">
      <dgm:prSet/>
      <dgm:spPr/>
      <dgm:t>
        <a:bodyPr/>
        <a:lstStyle/>
        <a:p>
          <a:endParaRPr lang="en-US"/>
        </a:p>
      </dgm:t>
    </dgm:pt>
    <dgm:pt modelId="{8164E93A-DBDF-4028-B8B7-32EEEE4456C0}" type="sibTrans" cxnId="{D855E2B4-12C1-4D43-8387-DC24676C857C}">
      <dgm:prSet/>
      <dgm:spPr/>
      <dgm:t>
        <a:bodyPr/>
        <a:lstStyle/>
        <a:p>
          <a:endParaRPr lang="en-US"/>
        </a:p>
      </dgm:t>
    </dgm:pt>
    <dgm:pt modelId="{B2794A51-040E-44FA-9347-ACA910103801}">
      <dgm:prSet custT="1"/>
      <dgm:spPr/>
      <dgm:t>
        <a:bodyPr/>
        <a:lstStyle/>
        <a:p>
          <a:r>
            <a:rPr lang="en-US" altLang="en-US" sz="2000" dirty="0" smtClean="0">
              <a:latin typeface="+mn-lt"/>
            </a:rPr>
            <a:t>NASS Headquarters </a:t>
          </a:r>
        </a:p>
        <a:p>
          <a:r>
            <a:rPr lang="en-US" altLang="en-US" sz="2000" dirty="0" smtClean="0">
              <a:latin typeface="+mn-lt"/>
            </a:rPr>
            <a:t>	(Agricultural Statistics Board and Methodology, Census and Survey, 	Statistics, Research and Development, Ops Divisions)</a:t>
          </a:r>
        </a:p>
        <a:p>
          <a:r>
            <a:rPr lang="en-US" altLang="en-US" sz="2000" dirty="0" smtClean="0">
              <a:latin typeface="+mn-lt"/>
            </a:rPr>
            <a:t>12 NASS Regional Field Offices (RFOs)</a:t>
          </a:r>
        </a:p>
      </dgm:t>
    </dgm:pt>
    <dgm:pt modelId="{CB20F388-A173-4EBF-8A08-14A18F438C4A}" type="parTrans" cxnId="{82DE6832-A994-4FA2-B396-D93813F40898}">
      <dgm:prSet/>
      <dgm:spPr/>
      <dgm:t>
        <a:bodyPr/>
        <a:lstStyle/>
        <a:p>
          <a:endParaRPr lang="en-US"/>
        </a:p>
      </dgm:t>
    </dgm:pt>
    <dgm:pt modelId="{1F748E3A-FDB2-4417-981F-A241A1B58CFF}" type="sibTrans" cxnId="{82DE6832-A994-4FA2-B396-D93813F40898}">
      <dgm:prSet/>
      <dgm:spPr/>
      <dgm:t>
        <a:bodyPr/>
        <a:lstStyle/>
        <a:p>
          <a:endParaRPr lang="en-US"/>
        </a:p>
      </dgm:t>
    </dgm:pt>
    <dgm:pt modelId="{DE73CB8C-A8C5-4B0E-9F29-147A7FAA7E8A}">
      <dgm:prSet phldrT="[Text]" custT="1"/>
      <dgm:spPr>
        <a:xfrm>
          <a:off x="0" y="0"/>
          <a:ext cx="7543800" cy="972465"/>
        </a:xfrm>
      </dgm:spPr>
      <dgm:t>
        <a:bodyPr/>
        <a:lstStyle/>
        <a:p>
          <a:r>
            <a:rPr lang="en-US" sz="2400" dirty="0" smtClean="0">
              <a:latin typeface="+mn-lt"/>
              <a:ea typeface="+mn-ea"/>
              <a:cs typeface="+mn-cs"/>
            </a:rPr>
            <a:t>Non-regulatory, statistical agency</a:t>
          </a:r>
          <a:endParaRPr lang="en-US" sz="2400" dirty="0">
            <a:latin typeface="+mn-lt"/>
            <a:ea typeface="+mn-ea"/>
            <a:cs typeface="+mn-cs"/>
          </a:endParaRPr>
        </a:p>
      </dgm:t>
    </dgm:pt>
    <dgm:pt modelId="{05F50658-0E87-43A7-AD81-4554638CEDBF}" type="parTrans" cxnId="{C91C0535-471A-4F7E-8BB2-70418BADE44E}">
      <dgm:prSet/>
      <dgm:spPr/>
      <dgm:t>
        <a:bodyPr/>
        <a:lstStyle/>
        <a:p>
          <a:endParaRPr lang="en-US"/>
        </a:p>
      </dgm:t>
    </dgm:pt>
    <dgm:pt modelId="{EF86C6E9-E7B5-4A93-9AF6-CE97A26BA92E}" type="sibTrans" cxnId="{C91C0535-471A-4F7E-8BB2-70418BADE44E}">
      <dgm:prSet/>
      <dgm:spPr/>
      <dgm:t>
        <a:bodyPr/>
        <a:lstStyle/>
        <a:p>
          <a:endParaRPr lang="en-US"/>
        </a:p>
      </dgm:t>
    </dgm:pt>
    <dgm:pt modelId="{552D3F08-657B-4F19-8DAE-763CFCCAAA0C}" type="pres">
      <dgm:prSet presAssocID="{29D9EDA9-55E1-4BDA-B5E9-31778F2D19A7}" presName="linear" presStyleCnt="0">
        <dgm:presLayoutVars>
          <dgm:dir/>
          <dgm:animLvl val="lvl"/>
          <dgm:resizeHandles val="exact"/>
        </dgm:presLayoutVars>
      </dgm:prSet>
      <dgm:spPr/>
      <dgm:t>
        <a:bodyPr/>
        <a:lstStyle/>
        <a:p>
          <a:endParaRPr lang="en-US"/>
        </a:p>
      </dgm:t>
    </dgm:pt>
    <dgm:pt modelId="{8499B6BC-07E6-48ED-9807-C015E953AD92}" type="pres">
      <dgm:prSet presAssocID="{F9F9A81A-E1B7-4A46-91DA-D2E4810F284C}" presName="parentLin" presStyleCnt="0"/>
      <dgm:spPr/>
      <dgm:t>
        <a:bodyPr/>
        <a:lstStyle/>
        <a:p>
          <a:endParaRPr lang="en-US"/>
        </a:p>
      </dgm:t>
    </dgm:pt>
    <dgm:pt modelId="{415DB9C2-1B9A-44E1-8B1A-6EAF2B5CDF75}" type="pres">
      <dgm:prSet presAssocID="{F9F9A81A-E1B7-4A46-91DA-D2E4810F284C}" presName="parentLeftMargin" presStyleLbl="node1" presStyleIdx="0" presStyleCnt="3"/>
      <dgm:spPr/>
      <dgm:t>
        <a:bodyPr/>
        <a:lstStyle/>
        <a:p>
          <a:endParaRPr lang="en-US"/>
        </a:p>
      </dgm:t>
    </dgm:pt>
    <dgm:pt modelId="{06BAFAC7-8A6E-451F-A790-1A83D3C790BF}" type="pres">
      <dgm:prSet presAssocID="{F9F9A81A-E1B7-4A46-91DA-D2E4810F284C}" presName="parentText" presStyleLbl="node1" presStyleIdx="0" presStyleCnt="3">
        <dgm:presLayoutVars>
          <dgm:chMax val="0"/>
          <dgm:bulletEnabled val="1"/>
        </dgm:presLayoutVars>
      </dgm:prSet>
      <dgm:spPr/>
      <dgm:t>
        <a:bodyPr/>
        <a:lstStyle/>
        <a:p>
          <a:endParaRPr lang="en-US"/>
        </a:p>
      </dgm:t>
    </dgm:pt>
    <dgm:pt modelId="{96D125EE-A6D6-4F09-B1C3-BFDB89E39385}" type="pres">
      <dgm:prSet presAssocID="{F9F9A81A-E1B7-4A46-91DA-D2E4810F284C}" presName="negativeSpace" presStyleCnt="0"/>
      <dgm:spPr/>
      <dgm:t>
        <a:bodyPr/>
        <a:lstStyle/>
        <a:p>
          <a:endParaRPr lang="en-US"/>
        </a:p>
      </dgm:t>
    </dgm:pt>
    <dgm:pt modelId="{3ABCAD3E-24E7-45C2-9E5E-F0F017240FA5}" type="pres">
      <dgm:prSet presAssocID="{F9F9A81A-E1B7-4A46-91DA-D2E4810F284C}" presName="childText" presStyleLbl="conFgAcc1" presStyleIdx="0" presStyleCnt="3">
        <dgm:presLayoutVars>
          <dgm:bulletEnabled val="1"/>
        </dgm:presLayoutVars>
      </dgm:prSet>
      <dgm:spPr/>
      <dgm:t>
        <a:bodyPr/>
        <a:lstStyle/>
        <a:p>
          <a:endParaRPr lang="en-US"/>
        </a:p>
      </dgm:t>
    </dgm:pt>
    <dgm:pt modelId="{811D4ABF-91C1-4EA6-A7E4-71CF6A2BB71C}" type="pres">
      <dgm:prSet presAssocID="{6D5DA6F0-A328-4533-A1E2-754C34CCD4F1}" presName="spaceBetweenRectangles" presStyleCnt="0"/>
      <dgm:spPr/>
      <dgm:t>
        <a:bodyPr/>
        <a:lstStyle/>
        <a:p>
          <a:endParaRPr lang="en-US"/>
        </a:p>
      </dgm:t>
    </dgm:pt>
    <dgm:pt modelId="{E97CC672-4998-4315-B219-74BE03BF91BF}" type="pres">
      <dgm:prSet presAssocID="{29FFF3B6-1DC6-469D-B566-8EAA586FAFA4}" presName="parentLin" presStyleCnt="0"/>
      <dgm:spPr/>
      <dgm:t>
        <a:bodyPr/>
        <a:lstStyle/>
        <a:p>
          <a:endParaRPr lang="en-US"/>
        </a:p>
      </dgm:t>
    </dgm:pt>
    <dgm:pt modelId="{F75CB959-C512-413E-AEC4-C45B2D4303B1}" type="pres">
      <dgm:prSet presAssocID="{29FFF3B6-1DC6-469D-B566-8EAA586FAFA4}" presName="parentLeftMargin" presStyleLbl="node1" presStyleIdx="0" presStyleCnt="3"/>
      <dgm:spPr/>
      <dgm:t>
        <a:bodyPr/>
        <a:lstStyle/>
        <a:p>
          <a:endParaRPr lang="en-US"/>
        </a:p>
      </dgm:t>
    </dgm:pt>
    <dgm:pt modelId="{F353F7C4-F369-4D68-8008-BCDA09BDF0C3}" type="pres">
      <dgm:prSet presAssocID="{29FFF3B6-1DC6-469D-B566-8EAA586FAFA4}" presName="parentText" presStyleLbl="node1" presStyleIdx="1" presStyleCnt="3">
        <dgm:presLayoutVars>
          <dgm:chMax val="0"/>
          <dgm:bulletEnabled val="1"/>
        </dgm:presLayoutVars>
      </dgm:prSet>
      <dgm:spPr/>
      <dgm:t>
        <a:bodyPr/>
        <a:lstStyle/>
        <a:p>
          <a:endParaRPr lang="en-US"/>
        </a:p>
      </dgm:t>
    </dgm:pt>
    <dgm:pt modelId="{CE0C662F-2F3A-4DF8-83E4-1BA0B47A9D4F}" type="pres">
      <dgm:prSet presAssocID="{29FFF3B6-1DC6-469D-B566-8EAA586FAFA4}" presName="negativeSpace" presStyleCnt="0"/>
      <dgm:spPr/>
      <dgm:t>
        <a:bodyPr/>
        <a:lstStyle/>
        <a:p>
          <a:endParaRPr lang="en-US"/>
        </a:p>
      </dgm:t>
    </dgm:pt>
    <dgm:pt modelId="{3B4D8FDE-D9E8-471D-990C-7F3BEE1AB480}" type="pres">
      <dgm:prSet presAssocID="{29FFF3B6-1DC6-469D-B566-8EAA586FAFA4}" presName="childText" presStyleLbl="conFgAcc1" presStyleIdx="1" presStyleCnt="3">
        <dgm:presLayoutVars>
          <dgm:bulletEnabled val="1"/>
        </dgm:presLayoutVars>
      </dgm:prSet>
      <dgm:spPr/>
      <dgm:t>
        <a:bodyPr/>
        <a:lstStyle/>
        <a:p>
          <a:endParaRPr lang="en-US"/>
        </a:p>
      </dgm:t>
    </dgm:pt>
    <dgm:pt modelId="{C29D4F36-F04D-428E-A2F7-C88438D07B15}" type="pres">
      <dgm:prSet presAssocID="{B5474F7A-FD4A-4438-9C99-14A2BCBFF838}" presName="spaceBetweenRectangles" presStyleCnt="0"/>
      <dgm:spPr/>
      <dgm:t>
        <a:bodyPr/>
        <a:lstStyle/>
        <a:p>
          <a:endParaRPr lang="en-US"/>
        </a:p>
      </dgm:t>
    </dgm:pt>
    <dgm:pt modelId="{44066695-9E4A-4A0C-A08E-597E47CB6200}" type="pres">
      <dgm:prSet presAssocID="{AB5840B0-53AE-4320-B99A-B53481B27EA8}" presName="parentLin" presStyleCnt="0"/>
      <dgm:spPr/>
      <dgm:t>
        <a:bodyPr/>
        <a:lstStyle/>
        <a:p>
          <a:endParaRPr lang="en-US"/>
        </a:p>
      </dgm:t>
    </dgm:pt>
    <dgm:pt modelId="{1679FE8B-AF0E-48A0-B0C6-DF8DBA44D69F}" type="pres">
      <dgm:prSet presAssocID="{AB5840B0-53AE-4320-B99A-B53481B27EA8}" presName="parentLeftMargin" presStyleLbl="node1" presStyleIdx="1" presStyleCnt="3"/>
      <dgm:spPr/>
      <dgm:t>
        <a:bodyPr/>
        <a:lstStyle/>
        <a:p>
          <a:endParaRPr lang="en-US"/>
        </a:p>
      </dgm:t>
    </dgm:pt>
    <dgm:pt modelId="{25A5C498-BD15-4E8F-B24B-DB691748BF88}" type="pres">
      <dgm:prSet presAssocID="{AB5840B0-53AE-4320-B99A-B53481B27EA8}" presName="parentText" presStyleLbl="node1" presStyleIdx="2" presStyleCnt="3">
        <dgm:presLayoutVars>
          <dgm:chMax val="0"/>
          <dgm:bulletEnabled val="1"/>
        </dgm:presLayoutVars>
      </dgm:prSet>
      <dgm:spPr/>
      <dgm:t>
        <a:bodyPr/>
        <a:lstStyle/>
        <a:p>
          <a:endParaRPr lang="en-US"/>
        </a:p>
      </dgm:t>
    </dgm:pt>
    <dgm:pt modelId="{2B98265C-5FDA-4890-BFBB-86CBE94E172A}" type="pres">
      <dgm:prSet presAssocID="{AB5840B0-53AE-4320-B99A-B53481B27EA8}" presName="negativeSpace" presStyleCnt="0"/>
      <dgm:spPr/>
      <dgm:t>
        <a:bodyPr/>
        <a:lstStyle/>
        <a:p>
          <a:endParaRPr lang="en-US"/>
        </a:p>
      </dgm:t>
    </dgm:pt>
    <dgm:pt modelId="{D9EE6AFF-C502-4251-9B6E-B51E30F7D796}" type="pres">
      <dgm:prSet presAssocID="{AB5840B0-53AE-4320-B99A-B53481B27EA8}" presName="childText" presStyleLbl="conFgAcc1" presStyleIdx="2" presStyleCnt="3">
        <dgm:presLayoutVars>
          <dgm:bulletEnabled val="1"/>
        </dgm:presLayoutVars>
      </dgm:prSet>
      <dgm:spPr/>
      <dgm:t>
        <a:bodyPr/>
        <a:lstStyle/>
        <a:p>
          <a:endParaRPr lang="en-US"/>
        </a:p>
      </dgm:t>
    </dgm:pt>
  </dgm:ptLst>
  <dgm:cxnLst>
    <dgm:cxn modelId="{578D1F42-8BB0-4C0E-893E-AC7AA6BEA8C9}" type="presOf" srcId="{DE73CB8C-A8C5-4B0E-9F29-147A7FAA7E8A}" destId="{3ABCAD3E-24E7-45C2-9E5E-F0F017240FA5}" srcOrd="0" destOrd="1" presId="urn:microsoft.com/office/officeart/2005/8/layout/list1"/>
    <dgm:cxn modelId="{7B3EDC93-6E28-454D-B6B4-ABDA362EC019}" type="presOf" srcId="{AB5840B0-53AE-4320-B99A-B53481B27EA8}" destId="{25A5C498-BD15-4E8F-B24B-DB691748BF88}" srcOrd="1" destOrd="0" presId="urn:microsoft.com/office/officeart/2005/8/layout/list1"/>
    <dgm:cxn modelId="{9C65CE38-3E5B-4520-83BE-C9B2811A8FB0}" srcId="{29D9EDA9-55E1-4BDA-B5E9-31778F2D19A7}" destId="{F9F9A81A-E1B7-4A46-91DA-D2E4810F284C}" srcOrd="0" destOrd="0" parTransId="{03D77046-4F72-49CF-95E1-BE5ABFCC78A0}" sibTransId="{6D5DA6F0-A328-4533-A1E2-754C34CCD4F1}"/>
    <dgm:cxn modelId="{DB031340-B631-4C05-9FE7-938303B0B6BA}" type="presOf" srcId="{29FFF3B6-1DC6-469D-B566-8EAA586FAFA4}" destId="{F75CB959-C512-413E-AEC4-C45B2D4303B1}" srcOrd="0" destOrd="0" presId="urn:microsoft.com/office/officeart/2005/8/layout/list1"/>
    <dgm:cxn modelId="{E74DD24C-DD22-404C-8DDD-C12E6CFF4335}" type="presOf" srcId="{29D9EDA9-55E1-4BDA-B5E9-31778F2D19A7}" destId="{552D3F08-657B-4F19-8DAE-763CFCCAAA0C}" srcOrd="0" destOrd="0" presId="urn:microsoft.com/office/officeart/2005/8/layout/list1"/>
    <dgm:cxn modelId="{C8AFFBCE-E82A-4073-9C07-EC4381A651B1}" srcId="{29FFF3B6-1DC6-469D-B566-8EAA586FAFA4}" destId="{69CAAA63-A75B-40EF-BF69-CE7ED2CA4D34}" srcOrd="0" destOrd="0" parTransId="{CF3A5364-3889-41BE-9409-D184E8FD499E}" sibTransId="{1E838DF2-0591-4254-BD06-A9C37BD721F3}"/>
    <dgm:cxn modelId="{C91C0535-471A-4F7E-8BB2-70418BADE44E}" srcId="{F9F9A81A-E1B7-4A46-91DA-D2E4810F284C}" destId="{DE73CB8C-A8C5-4B0E-9F29-147A7FAA7E8A}" srcOrd="1" destOrd="0" parTransId="{05F50658-0E87-43A7-AD81-4554638CEDBF}" sibTransId="{EF86C6E9-E7B5-4A93-9AF6-CE97A26BA92E}"/>
    <dgm:cxn modelId="{2EB44562-714B-4DA0-8658-A08ED125B5DF}" type="presOf" srcId="{69CAAA63-A75B-40EF-BF69-CE7ED2CA4D34}" destId="{3B4D8FDE-D9E8-471D-990C-7F3BEE1AB480}" srcOrd="0" destOrd="0" presId="urn:microsoft.com/office/officeart/2005/8/layout/list1"/>
    <dgm:cxn modelId="{314FCB14-3509-47AE-9759-11A03C8F1062}" type="presOf" srcId="{F9F9A81A-E1B7-4A46-91DA-D2E4810F284C}" destId="{415DB9C2-1B9A-44E1-8B1A-6EAF2B5CDF75}" srcOrd="0" destOrd="0" presId="urn:microsoft.com/office/officeart/2005/8/layout/list1"/>
    <dgm:cxn modelId="{4C73F8B7-1272-4712-AF56-D655FFFAECB8}" type="presOf" srcId="{3ABEDC4C-8EF7-4A0E-B2E9-C62805546C9E}" destId="{3ABCAD3E-24E7-45C2-9E5E-F0F017240FA5}" srcOrd="0" destOrd="0" presId="urn:microsoft.com/office/officeart/2005/8/layout/list1"/>
    <dgm:cxn modelId="{D855E2B4-12C1-4D43-8387-DC24676C857C}" srcId="{29D9EDA9-55E1-4BDA-B5E9-31778F2D19A7}" destId="{AB5840B0-53AE-4320-B99A-B53481B27EA8}" srcOrd="2" destOrd="0" parTransId="{D9B11596-A229-401E-95B8-22BD9147738C}" sibTransId="{8164E93A-DBDF-4028-B8B7-32EEEE4456C0}"/>
    <dgm:cxn modelId="{8556AA88-EDAE-4B76-A244-DCE295425006}" type="presOf" srcId="{AB5840B0-53AE-4320-B99A-B53481B27EA8}" destId="{1679FE8B-AF0E-48A0-B0C6-DF8DBA44D69F}" srcOrd="0" destOrd="0" presId="urn:microsoft.com/office/officeart/2005/8/layout/list1"/>
    <dgm:cxn modelId="{B3A18F40-D24C-4011-8887-43102565C7A0}" type="presOf" srcId="{29FFF3B6-1DC6-469D-B566-8EAA586FAFA4}" destId="{F353F7C4-F369-4D68-8008-BCDA09BDF0C3}" srcOrd="1" destOrd="0" presId="urn:microsoft.com/office/officeart/2005/8/layout/list1"/>
    <dgm:cxn modelId="{0E4F1524-C351-4D06-A90D-5B5126C1EDA3}" srcId="{F9F9A81A-E1B7-4A46-91DA-D2E4810F284C}" destId="{3ABEDC4C-8EF7-4A0E-B2E9-C62805546C9E}" srcOrd="0" destOrd="0" parTransId="{34414B7E-93D0-45B6-95B2-C28DBA4C849D}" sibTransId="{2FB3A81C-CD36-4B65-88FF-CC474B6997EA}"/>
    <dgm:cxn modelId="{D382872D-81F0-4080-973E-5C278D1214DD}" type="presOf" srcId="{B2794A51-040E-44FA-9347-ACA910103801}" destId="{D9EE6AFF-C502-4251-9B6E-B51E30F7D796}" srcOrd="0" destOrd="0" presId="urn:microsoft.com/office/officeart/2005/8/layout/list1"/>
    <dgm:cxn modelId="{82DE6832-A994-4FA2-B396-D93813F40898}" srcId="{AB5840B0-53AE-4320-B99A-B53481B27EA8}" destId="{B2794A51-040E-44FA-9347-ACA910103801}" srcOrd="0" destOrd="0" parTransId="{CB20F388-A173-4EBF-8A08-14A18F438C4A}" sibTransId="{1F748E3A-FDB2-4417-981F-A241A1B58CFF}"/>
    <dgm:cxn modelId="{1C55C25D-BBCA-409F-8697-CA9A8BE0570C}" type="presOf" srcId="{F9F9A81A-E1B7-4A46-91DA-D2E4810F284C}" destId="{06BAFAC7-8A6E-451F-A790-1A83D3C790BF}" srcOrd="1" destOrd="0" presId="urn:microsoft.com/office/officeart/2005/8/layout/list1"/>
    <dgm:cxn modelId="{33ED73F8-E59A-4FEE-B917-78EA649D157A}" srcId="{29D9EDA9-55E1-4BDA-B5E9-31778F2D19A7}" destId="{29FFF3B6-1DC6-469D-B566-8EAA586FAFA4}" srcOrd="1" destOrd="0" parTransId="{6FABE0B8-2BB8-4253-8F60-4540D36C5554}" sibTransId="{B5474F7A-FD4A-4438-9C99-14A2BCBFF838}"/>
    <dgm:cxn modelId="{793920DD-4D78-4D7B-BD93-674218612915}" type="presParOf" srcId="{552D3F08-657B-4F19-8DAE-763CFCCAAA0C}" destId="{8499B6BC-07E6-48ED-9807-C015E953AD92}" srcOrd="0" destOrd="0" presId="urn:microsoft.com/office/officeart/2005/8/layout/list1"/>
    <dgm:cxn modelId="{C6E480F1-2900-404A-B5EC-476564855FC6}" type="presParOf" srcId="{8499B6BC-07E6-48ED-9807-C015E953AD92}" destId="{415DB9C2-1B9A-44E1-8B1A-6EAF2B5CDF75}" srcOrd="0" destOrd="0" presId="urn:microsoft.com/office/officeart/2005/8/layout/list1"/>
    <dgm:cxn modelId="{17CC12E4-A7EA-4180-A488-7D956A06D1A1}" type="presParOf" srcId="{8499B6BC-07E6-48ED-9807-C015E953AD92}" destId="{06BAFAC7-8A6E-451F-A790-1A83D3C790BF}" srcOrd="1" destOrd="0" presId="urn:microsoft.com/office/officeart/2005/8/layout/list1"/>
    <dgm:cxn modelId="{DAF93BB3-EB83-41BB-979B-49D2E6556E75}" type="presParOf" srcId="{552D3F08-657B-4F19-8DAE-763CFCCAAA0C}" destId="{96D125EE-A6D6-4F09-B1C3-BFDB89E39385}" srcOrd="1" destOrd="0" presId="urn:microsoft.com/office/officeart/2005/8/layout/list1"/>
    <dgm:cxn modelId="{DC74A7C3-C6A9-4AD2-A635-E547D24B4510}" type="presParOf" srcId="{552D3F08-657B-4F19-8DAE-763CFCCAAA0C}" destId="{3ABCAD3E-24E7-45C2-9E5E-F0F017240FA5}" srcOrd="2" destOrd="0" presId="urn:microsoft.com/office/officeart/2005/8/layout/list1"/>
    <dgm:cxn modelId="{BACC1B9B-35F5-4F52-9704-CBA46A2DC69D}" type="presParOf" srcId="{552D3F08-657B-4F19-8DAE-763CFCCAAA0C}" destId="{811D4ABF-91C1-4EA6-A7E4-71CF6A2BB71C}" srcOrd="3" destOrd="0" presId="urn:microsoft.com/office/officeart/2005/8/layout/list1"/>
    <dgm:cxn modelId="{944BB913-C31E-4155-A5EC-5C7578766BB1}" type="presParOf" srcId="{552D3F08-657B-4F19-8DAE-763CFCCAAA0C}" destId="{E97CC672-4998-4315-B219-74BE03BF91BF}" srcOrd="4" destOrd="0" presId="urn:microsoft.com/office/officeart/2005/8/layout/list1"/>
    <dgm:cxn modelId="{D7E5F0B0-8BEB-42D7-A795-21871AE9235E}" type="presParOf" srcId="{E97CC672-4998-4315-B219-74BE03BF91BF}" destId="{F75CB959-C512-413E-AEC4-C45B2D4303B1}" srcOrd="0" destOrd="0" presId="urn:microsoft.com/office/officeart/2005/8/layout/list1"/>
    <dgm:cxn modelId="{1DC3C202-8660-4870-920F-F9CF4B903284}" type="presParOf" srcId="{E97CC672-4998-4315-B219-74BE03BF91BF}" destId="{F353F7C4-F369-4D68-8008-BCDA09BDF0C3}" srcOrd="1" destOrd="0" presId="urn:microsoft.com/office/officeart/2005/8/layout/list1"/>
    <dgm:cxn modelId="{17720D1D-85A9-4620-85FD-958C4BC6899E}" type="presParOf" srcId="{552D3F08-657B-4F19-8DAE-763CFCCAAA0C}" destId="{CE0C662F-2F3A-4DF8-83E4-1BA0B47A9D4F}" srcOrd="5" destOrd="0" presId="urn:microsoft.com/office/officeart/2005/8/layout/list1"/>
    <dgm:cxn modelId="{FCD0212A-C6B7-46C6-97D1-827405B2791D}" type="presParOf" srcId="{552D3F08-657B-4F19-8DAE-763CFCCAAA0C}" destId="{3B4D8FDE-D9E8-471D-990C-7F3BEE1AB480}" srcOrd="6" destOrd="0" presId="urn:microsoft.com/office/officeart/2005/8/layout/list1"/>
    <dgm:cxn modelId="{78F6E055-0E3F-4C14-9AA2-72594C7F82F6}" type="presParOf" srcId="{552D3F08-657B-4F19-8DAE-763CFCCAAA0C}" destId="{C29D4F36-F04D-428E-A2F7-C88438D07B15}" srcOrd="7" destOrd="0" presId="urn:microsoft.com/office/officeart/2005/8/layout/list1"/>
    <dgm:cxn modelId="{2B6D54C8-FCEA-4BC8-AEA8-5A50A8FFC9D8}" type="presParOf" srcId="{552D3F08-657B-4F19-8DAE-763CFCCAAA0C}" destId="{44066695-9E4A-4A0C-A08E-597E47CB6200}" srcOrd="8" destOrd="0" presId="urn:microsoft.com/office/officeart/2005/8/layout/list1"/>
    <dgm:cxn modelId="{D4A2BA53-5F26-44D1-9D94-0EDBC3DBBB2A}" type="presParOf" srcId="{44066695-9E4A-4A0C-A08E-597E47CB6200}" destId="{1679FE8B-AF0E-48A0-B0C6-DF8DBA44D69F}" srcOrd="0" destOrd="0" presId="urn:microsoft.com/office/officeart/2005/8/layout/list1"/>
    <dgm:cxn modelId="{D63B7862-6BD8-456E-9F9A-EC94793A2F73}" type="presParOf" srcId="{44066695-9E4A-4A0C-A08E-597E47CB6200}" destId="{25A5C498-BD15-4E8F-B24B-DB691748BF88}" srcOrd="1" destOrd="0" presId="urn:microsoft.com/office/officeart/2005/8/layout/list1"/>
    <dgm:cxn modelId="{B41F3CED-07B4-4E95-AB7F-06111106C410}" type="presParOf" srcId="{552D3F08-657B-4F19-8DAE-763CFCCAAA0C}" destId="{2B98265C-5FDA-4890-BFBB-86CBE94E172A}" srcOrd="9" destOrd="0" presId="urn:microsoft.com/office/officeart/2005/8/layout/list1"/>
    <dgm:cxn modelId="{5FF9B917-ABDC-410C-80D1-FEA25D4A589E}" type="presParOf" srcId="{552D3F08-657B-4F19-8DAE-763CFCCAAA0C}" destId="{D9EE6AFF-C502-4251-9B6E-B51E30F7D79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42947B-8AE6-4A69-92F6-59F4CC34E380}"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en-US"/>
        </a:p>
      </dgm:t>
    </dgm:pt>
    <dgm:pt modelId="{3E8013A8-9087-4606-9564-E6D14B160DCB}">
      <dgm:prSet phldrT="[Text]" custT="1"/>
      <dgm:spPr/>
      <dgm:t>
        <a:bodyPr/>
        <a:lstStyle/>
        <a:p>
          <a:r>
            <a:rPr lang="en-US" sz="1200" dirty="0" smtClean="0">
              <a:solidFill>
                <a:schemeClr val="bg1"/>
              </a:solidFill>
            </a:rPr>
            <a:t>Turnover to NAHMS Coordinator </a:t>
          </a:r>
          <a:endParaRPr lang="en-US" sz="1200" dirty="0">
            <a:solidFill>
              <a:schemeClr val="bg1"/>
            </a:solidFill>
          </a:endParaRPr>
        </a:p>
      </dgm:t>
    </dgm:pt>
    <dgm:pt modelId="{05DC5EDF-9F5B-45A2-BBB2-F010B5F6C905}" type="parTrans" cxnId="{275F8E31-B6C0-44E1-8517-A7FDFE5B537E}">
      <dgm:prSet/>
      <dgm:spPr/>
      <dgm:t>
        <a:bodyPr/>
        <a:lstStyle/>
        <a:p>
          <a:endParaRPr lang="en-US"/>
        </a:p>
      </dgm:t>
    </dgm:pt>
    <dgm:pt modelId="{908842A9-32D8-484A-8134-7069DA76BDA6}" type="sibTrans" cxnId="{275F8E31-B6C0-44E1-8517-A7FDFE5B537E}">
      <dgm:prSet/>
      <dgm:spPr/>
      <dgm:t>
        <a:bodyPr/>
        <a:lstStyle/>
        <a:p>
          <a:endParaRPr lang="en-US"/>
        </a:p>
      </dgm:t>
    </dgm:pt>
    <dgm:pt modelId="{1A7A3C2F-9EB3-4F92-B366-9B6C14C31E60}">
      <dgm:prSet phldrT="[Text]" custT="1"/>
      <dgm:spPr/>
      <dgm:t>
        <a:bodyPr/>
        <a:lstStyle/>
        <a:p>
          <a:r>
            <a:rPr lang="en-US" sz="1200" dirty="0" smtClean="0">
              <a:solidFill>
                <a:schemeClr val="bg1"/>
              </a:solidFill>
            </a:rPr>
            <a:t>Study information</a:t>
          </a:r>
          <a:endParaRPr lang="en-US" sz="1200" dirty="0">
            <a:solidFill>
              <a:schemeClr val="bg1"/>
            </a:solidFill>
          </a:endParaRPr>
        </a:p>
      </dgm:t>
    </dgm:pt>
    <dgm:pt modelId="{2FF3CEAC-7E1C-4704-B298-D20CF073232C}" type="parTrans" cxnId="{3E26F893-81B2-4D04-AD06-2846CC615B65}">
      <dgm:prSet/>
      <dgm:spPr/>
      <dgm:t>
        <a:bodyPr/>
        <a:lstStyle/>
        <a:p>
          <a:endParaRPr lang="en-US"/>
        </a:p>
      </dgm:t>
    </dgm:pt>
    <dgm:pt modelId="{D336EAEA-DDDB-4641-A0AB-B1EC41C04032}" type="sibTrans" cxnId="{3E26F893-81B2-4D04-AD06-2846CC615B65}">
      <dgm:prSet/>
      <dgm:spPr/>
      <dgm:t>
        <a:bodyPr/>
        <a:lstStyle/>
        <a:p>
          <a:endParaRPr lang="en-US"/>
        </a:p>
      </dgm:t>
    </dgm:pt>
    <dgm:pt modelId="{D1968499-1158-4D3F-9DE4-9B8FFD3FA687}">
      <dgm:prSet phldrT="[Text]" custT="1"/>
      <dgm:spPr/>
      <dgm:t>
        <a:bodyPr/>
        <a:lstStyle/>
        <a:p>
          <a:r>
            <a:rPr lang="en-US" sz="1200" dirty="0" smtClean="0">
              <a:solidFill>
                <a:schemeClr val="bg1"/>
              </a:solidFill>
            </a:rPr>
            <a:t>NAHMS Headquarters</a:t>
          </a:r>
          <a:endParaRPr lang="en-US" sz="1200" dirty="0">
            <a:solidFill>
              <a:schemeClr val="bg1"/>
            </a:solidFill>
          </a:endParaRPr>
        </a:p>
      </dgm:t>
    </dgm:pt>
    <dgm:pt modelId="{A683A973-8628-4372-8D24-7E982C6F4A3C}" type="parTrans" cxnId="{D4A66C30-089E-4DA4-B313-F05AACB324D5}">
      <dgm:prSet/>
      <dgm:spPr/>
      <dgm:t>
        <a:bodyPr/>
        <a:lstStyle/>
        <a:p>
          <a:endParaRPr lang="en-US"/>
        </a:p>
      </dgm:t>
    </dgm:pt>
    <dgm:pt modelId="{6D493063-508F-4792-9F00-880730F40A6F}" type="sibTrans" cxnId="{D4A66C30-089E-4DA4-B313-F05AACB324D5}">
      <dgm:prSet/>
      <dgm:spPr/>
      <dgm:t>
        <a:bodyPr/>
        <a:lstStyle/>
        <a:p>
          <a:endParaRPr lang="en-US"/>
        </a:p>
      </dgm:t>
    </dgm:pt>
    <dgm:pt modelId="{FF60AA9A-F3D8-426B-B741-52DB1BA525BF}">
      <dgm:prSet phldrT="[Text]" custT="1"/>
      <dgm:spPr/>
      <dgm:t>
        <a:bodyPr/>
        <a:lstStyle/>
        <a:p>
          <a:r>
            <a:rPr lang="en-US" sz="1200" dirty="0" smtClean="0">
              <a:solidFill>
                <a:schemeClr val="bg1"/>
              </a:solidFill>
            </a:rPr>
            <a:t>VS Contact</a:t>
          </a:r>
          <a:endParaRPr lang="en-US" sz="1200" dirty="0">
            <a:solidFill>
              <a:schemeClr val="bg1"/>
            </a:solidFill>
          </a:endParaRPr>
        </a:p>
      </dgm:t>
    </dgm:pt>
    <dgm:pt modelId="{836BD20E-B7A6-4053-85CC-288C93378156}" type="parTrans" cxnId="{FDF56564-7BEE-45D1-80DB-EA74BF601484}">
      <dgm:prSet/>
      <dgm:spPr/>
      <dgm:t>
        <a:bodyPr/>
        <a:lstStyle/>
        <a:p>
          <a:endParaRPr lang="en-US"/>
        </a:p>
      </dgm:t>
    </dgm:pt>
    <dgm:pt modelId="{7BFF1C60-1D75-4D60-8020-EB9AB6FD693A}" type="sibTrans" cxnId="{FDF56564-7BEE-45D1-80DB-EA74BF601484}">
      <dgm:prSet/>
      <dgm:spPr/>
      <dgm:t>
        <a:bodyPr/>
        <a:lstStyle/>
        <a:p>
          <a:endParaRPr lang="en-US"/>
        </a:p>
      </dgm:t>
    </dgm:pt>
    <dgm:pt modelId="{0E59EC64-F5E6-4409-9A47-C83EA4EAABA8}">
      <dgm:prSet phldrT="[Text]" custT="1"/>
      <dgm:spPr/>
      <dgm:t>
        <a:bodyPr/>
        <a:lstStyle/>
        <a:p>
          <a:r>
            <a:rPr lang="en-US" sz="1200" dirty="0" smtClean="0">
              <a:solidFill>
                <a:srgbClr val="FF0000"/>
              </a:solidFill>
            </a:rPr>
            <a:t>Contact Information</a:t>
          </a:r>
          <a:endParaRPr lang="en-US" sz="1200" dirty="0">
            <a:solidFill>
              <a:srgbClr val="FF0000"/>
            </a:solidFill>
          </a:endParaRPr>
        </a:p>
      </dgm:t>
    </dgm:pt>
    <dgm:pt modelId="{9B10025D-B86C-406E-989D-8BDD7257AAEF}" type="parTrans" cxnId="{655C92DB-5DEC-427D-B6B1-90C89DA310CA}">
      <dgm:prSet/>
      <dgm:spPr/>
      <dgm:t>
        <a:bodyPr/>
        <a:lstStyle/>
        <a:p>
          <a:endParaRPr lang="en-US"/>
        </a:p>
      </dgm:t>
    </dgm:pt>
    <dgm:pt modelId="{0F978409-F006-4A48-AA46-61B16425F10F}" type="sibTrans" cxnId="{655C92DB-5DEC-427D-B6B1-90C89DA310CA}">
      <dgm:prSet/>
      <dgm:spPr/>
      <dgm:t>
        <a:bodyPr/>
        <a:lstStyle/>
        <a:p>
          <a:endParaRPr lang="en-US"/>
        </a:p>
      </dgm:t>
    </dgm:pt>
    <dgm:pt modelId="{AE3F4F57-078E-42A8-83FA-CE2977EA4AB9}">
      <dgm:prSet phldrT="[Text]" custT="1"/>
      <dgm:spPr/>
      <dgm:t>
        <a:bodyPr/>
        <a:lstStyle/>
        <a:p>
          <a:r>
            <a:rPr lang="en-US" sz="1200" dirty="0" smtClean="0">
              <a:solidFill>
                <a:schemeClr val="bg1"/>
              </a:solidFill>
            </a:rPr>
            <a:t>NASS Contact</a:t>
          </a:r>
          <a:endParaRPr lang="en-US" sz="1200" dirty="0">
            <a:solidFill>
              <a:schemeClr val="bg1"/>
            </a:solidFill>
          </a:endParaRPr>
        </a:p>
      </dgm:t>
    </dgm:pt>
    <dgm:pt modelId="{B307BC3D-8292-457C-98D0-8BE2C6567204}" type="parTrans" cxnId="{1B1F51A4-7A41-426A-B76E-300B1C30D593}">
      <dgm:prSet/>
      <dgm:spPr/>
      <dgm:t>
        <a:bodyPr/>
        <a:lstStyle/>
        <a:p>
          <a:endParaRPr lang="en-US"/>
        </a:p>
      </dgm:t>
    </dgm:pt>
    <dgm:pt modelId="{AFC60D7E-EB00-472C-89B7-CC0ED495093B}" type="sibTrans" cxnId="{1B1F51A4-7A41-426A-B76E-300B1C30D593}">
      <dgm:prSet/>
      <dgm:spPr/>
      <dgm:t>
        <a:bodyPr/>
        <a:lstStyle/>
        <a:p>
          <a:endParaRPr lang="en-US"/>
        </a:p>
      </dgm:t>
    </dgm:pt>
    <dgm:pt modelId="{13067006-7C06-472B-9CC7-AA7F2DE27609}">
      <dgm:prSet phldrT="[Text]" custT="1"/>
      <dgm:spPr/>
      <dgm:t>
        <a:bodyPr/>
        <a:lstStyle/>
        <a:p>
          <a:r>
            <a:rPr lang="en-US" sz="1200" dirty="0" smtClean="0">
              <a:solidFill>
                <a:srgbClr val="FF0000"/>
              </a:solidFill>
            </a:rPr>
            <a:t>Contact information</a:t>
          </a:r>
          <a:endParaRPr lang="en-US" sz="1200" dirty="0">
            <a:solidFill>
              <a:srgbClr val="FF0000"/>
            </a:solidFill>
          </a:endParaRPr>
        </a:p>
      </dgm:t>
    </dgm:pt>
    <dgm:pt modelId="{7460B2A6-317D-469E-A429-FD916028E81D}" type="parTrans" cxnId="{C60C1657-7C09-463A-B14E-773DBB4FBA21}">
      <dgm:prSet/>
      <dgm:spPr/>
      <dgm:t>
        <a:bodyPr/>
        <a:lstStyle/>
        <a:p>
          <a:endParaRPr lang="en-US"/>
        </a:p>
      </dgm:t>
    </dgm:pt>
    <dgm:pt modelId="{FA7BFD1D-78E2-4F20-918F-EEC8D4B70B67}" type="sibTrans" cxnId="{C60C1657-7C09-463A-B14E-773DBB4FBA21}">
      <dgm:prSet/>
      <dgm:spPr/>
      <dgm:t>
        <a:bodyPr/>
        <a:lstStyle/>
        <a:p>
          <a:endParaRPr lang="en-US"/>
        </a:p>
      </dgm:t>
    </dgm:pt>
    <dgm:pt modelId="{F3D2ABBB-41EA-4DB2-A318-3ADC9941AA08}">
      <dgm:prSet phldrT="[Text]" custT="1"/>
      <dgm:spPr/>
      <dgm:t>
        <a:bodyPr/>
        <a:lstStyle/>
        <a:p>
          <a:r>
            <a:rPr lang="en-US" sz="1200" dirty="0" smtClean="0">
              <a:solidFill>
                <a:schemeClr val="bg1"/>
              </a:solidFill>
            </a:rPr>
            <a:t>ID</a:t>
          </a:r>
          <a:endParaRPr lang="en-US" sz="1200" dirty="0">
            <a:solidFill>
              <a:schemeClr val="bg1"/>
            </a:solidFill>
          </a:endParaRPr>
        </a:p>
      </dgm:t>
    </dgm:pt>
    <dgm:pt modelId="{BDDA0222-B51C-4102-8887-202F21FB00A4}" type="parTrans" cxnId="{324968FB-D423-43E5-B875-70E6D68BD5C1}">
      <dgm:prSet/>
      <dgm:spPr/>
      <dgm:t>
        <a:bodyPr/>
        <a:lstStyle/>
        <a:p>
          <a:endParaRPr lang="en-US"/>
        </a:p>
      </dgm:t>
    </dgm:pt>
    <dgm:pt modelId="{6EA9B66D-29ED-4ED3-A424-1A93F235868F}" type="sibTrans" cxnId="{324968FB-D423-43E5-B875-70E6D68BD5C1}">
      <dgm:prSet/>
      <dgm:spPr/>
      <dgm:t>
        <a:bodyPr/>
        <a:lstStyle/>
        <a:p>
          <a:endParaRPr lang="en-US"/>
        </a:p>
      </dgm:t>
    </dgm:pt>
    <dgm:pt modelId="{67A58421-25B4-4084-A488-840F7F65DF5B}">
      <dgm:prSet phldrT="[Text]" custT="1"/>
      <dgm:spPr/>
      <dgm:t>
        <a:bodyPr/>
        <a:lstStyle/>
        <a:p>
          <a:r>
            <a:rPr lang="en-US" sz="1200" smtClean="0">
              <a:solidFill>
                <a:schemeClr val="bg1"/>
              </a:solidFill>
            </a:rPr>
            <a:t>ID</a:t>
          </a:r>
          <a:endParaRPr lang="en-US" sz="1200" dirty="0">
            <a:solidFill>
              <a:schemeClr val="bg1"/>
            </a:solidFill>
          </a:endParaRPr>
        </a:p>
      </dgm:t>
    </dgm:pt>
    <dgm:pt modelId="{E52754EA-8035-44D7-BFD5-8DBA9985099C}" type="parTrans" cxnId="{CED4B248-AC09-4AEE-A1D1-B89E8FEBBC42}">
      <dgm:prSet/>
      <dgm:spPr/>
      <dgm:t>
        <a:bodyPr/>
        <a:lstStyle/>
        <a:p>
          <a:endParaRPr lang="en-US"/>
        </a:p>
      </dgm:t>
    </dgm:pt>
    <dgm:pt modelId="{9B6A2F78-2473-4DED-A4B5-8F04D02EBE2A}" type="sibTrans" cxnId="{CED4B248-AC09-4AEE-A1D1-B89E8FEBBC42}">
      <dgm:prSet/>
      <dgm:spPr/>
      <dgm:t>
        <a:bodyPr/>
        <a:lstStyle/>
        <a:p>
          <a:endParaRPr lang="en-US"/>
        </a:p>
      </dgm:t>
    </dgm:pt>
    <dgm:pt modelId="{F01FFB5B-E71E-433E-BDC3-062F5AE1093D}">
      <dgm:prSet phldrT="[Text]" custT="1"/>
      <dgm:spPr/>
      <dgm:t>
        <a:bodyPr/>
        <a:lstStyle/>
        <a:p>
          <a:r>
            <a:rPr lang="en-US" sz="1200" smtClean="0">
              <a:solidFill>
                <a:schemeClr val="bg1"/>
              </a:solidFill>
            </a:rPr>
            <a:t>ID</a:t>
          </a:r>
          <a:endParaRPr lang="en-US" sz="1200" dirty="0">
            <a:solidFill>
              <a:schemeClr val="bg1"/>
            </a:solidFill>
          </a:endParaRPr>
        </a:p>
      </dgm:t>
    </dgm:pt>
    <dgm:pt modelId="{6A459791-7D92-4ABA-8D84-B967B0D31F12}" type="parTrans" cxnId="{D5E9B8EC-0A2B-42C3-923B-2C00BC018EC2}">
      <dgm:prSet/>
      <dgm:spPr/>
      <dgm:t>
        <a:bodyPr/>
        <a:lstStyle/>
        <a:p>
          <a:endParaRPr lang="en-US"/>
        </a:p>
      </dgm:t>
    </dgm:pt>
    <dgm:pt modelId="{CDA8CEB1-8E7D-464A-88B0-B971EA82305B}" type="sibTrans" cxnId="{D5E9B8EC-0A2B-42C3-923B-2C00BC018EC2}">
      <dgm:prSet/>
      <dgm:spPr/>
      <dgm:t>
        <a:bodyPr/>
        <a:lstStyle/>
        <a:p>
          <a:endParaRPr lang="en-US"/>
        </a:p>
      </dgm:t>
    </dgm:pt>
    <dgm:pt modelId="{12270239-EF57-4758-BD53-DD6B91F2015F}" type="pres">
      <dgm:prSet presAssocID="{1742947B-8AE6-4A69-92F6-59F4CC34E380}" presName="Name0" presStyleCnt="0">
        <dgm:presLayoutVars>
          <dgm:chMax val="7"/>
          <dgm:dir/>
          <dgm:animOne val="branch"/>
        </dgm:presLayoutVars>
      </dgm:prSet>
      <dgm:spPr/>
      <dgm:t>
        <a:bodyPr/>
        <a:lstStyle/>
        <a:p>
          <a:endParaRPr lang="en-US"/>
        </a:p>
      </dgm:t>
    </dgm:pt>
    <dgm:pt modelId="{7EAEA803-03BB-470D-9921-94524B473BF4}" type="pres">
      <dgm:prSet presAssocID="{AE3F4F57-078E-42A8-83FA-CE2977EA4AB9}" presName="parTx1" presStyleLbl="node1" presStyleIdx="0" presStyleCnt="4" custScaleX="184042" custScaleY="154428"/>
      <dgm:spPr/>
      <dgm:t>
        <a:bodyPr/>
        <a:lstStyle/>
        <a:p>
          <a:endParaRPr lang="en-US"/>
        </a:p>
      </dgm:t>
    </dgm:pt>
    <dgm:pt modelId="{603D7FB7-5717-4193-A6A9-ED48F7B56316}" type="pres">
      <dgm:prSet presAssocID="{AE3F4F57-078E-42A8-83FA-CE2977EA4AB9}" presName="spPre1" presStyleCnt="0"/>
      <dgm:spPr/>
    </dgm:pt>
    <dgm:pt modelId="{E080E387-22E5-43CB-AB6B-731EDB2A9B07}" type="pres">
      <dgm:prSet presAssocID="{AE3F4F57-078E-42A8-83FA-CE2977EA4AB9}" presName="chLin1" presStyleCnt="0"/>
      <dgm:spPr/>
    </dgm:pt>
    <dgm:pt modelId="{1FA2BA3C-D4B1-46A1-893B-AE2D3E3611BA}" type="pres">
      <dgm:prSet presAssocID="{7460B2A6-317D-469E-A429-FD916028E81D}" presName="Name11" presStyleLbl="parChTrans1D1" presStyleIdx="0" presStyleCnt="24"/>
      <dgm:spPr/>
    </dgm:pt>
    <dgm:pt modelId="{A64741BC-7A63-4B44-88C7-1C9C8380C061}" type="pres">
      <dgm:prSet presAssocID="{7460B2A6-317D-469E-A429-FD916028E81D}" presName="Name31" presStyleLbl="parChTrans1D1" presStyleIdx="1" presStyleCnt="24"/>
      <dgm:spPr/>
    </dgm:pt>
    <dgm:pt modelId="{020E2C6A-3864-40BE-B8E9-74FC8D2DD1EC}" type="pres">
      <dgm:prSet presAssocID="{13067006-7C06-472B-9CC7-AA7F2DE27609}" presName="txAndLines1" presStyleCnt="0"/>
      <dgm:spPr/>
    </dgm:pt>
    <dgm:pt modelId="{95651482-C287-466F-8F73-AA4DA97F41D8}" type="pres">
      <dgm:prSet presAssocID="{13067006-7C06-472B-9CC7-AA7F2DE27609}" presName="anchor1" presStyleCnt="0"/>
      <dgm:spPr/>
    </dgm:pt>
    <dgm:pt modelId="{8C8C9B32-26EE-4844-9EAE-2FA59582788B}" type="pres">
      <dgm:prSet presAssocID="{13067006-7C06-472B-9CC7-AA7F2DE27609}" presName="backup1" presStyleCnt="0"/>
      <dgm:spPr/>
    </dgm:pt>
    <dgm:pt modelId="{9963EB17-79AC-4AE0-A8E0-D0EBF27445DD}" type="pres">
      <dgm:prSet presAssocID="{13067006-7C06-472B-9CC7-AA7F2DE27609}" presName="preLine1" presStyleLbl="parChTrans1D1" presStyleIdx="2" presStyleCnt="24"/>
      <dgm:spPr/>
    </dgm:pt>
    <dgm:pt modelId="{293E88E2-635D-41A5-B0F2-6E9B5A6C618E}" type="pres">
      <dgm:prSet presAssocID="{13067006-7C06-472B-9CC7-AA7F2DE27609}" presName="desTx1" presStyleLbl="revTx" presStyleIdx="0" presStyleCnt="0">
        <dgm:presLayoutVars>
          <dgm:bulletEnabled val="1"/>
        </dgm:presLayoutVars>
      </dgm:prSet>
      <dgm:spPr/>
      <dgm:t>
        <a:bodyPr/>
        <a:lstStyle/>
        <a:p>
          <a:endParaRPr lang="en-US"/>
        </a:p>
      </dgm:t>
    </dgm:pt>
    <dgm:pt modelId="{F973CF12-565F-477E-B135-70D44DA46D90}" type="pres">
      <dgm:prSet presAssocID="{13067006-7C06-472B-9CC7-AA7F2DE27609}" presName="postLine1" presStyleLbl="parChTrans1D1" presStyleIdx="3" presStyleCnt="24"/>
      <dgm:spPr/>
    </dgm:pt>
    <dgm:pt modelId="{42D2C6BA-E81E-40E0-8D25-F42D006126D2}" type="pres">
      <dgm:prSet presAssocID="{BDDA0222-B51C-4102-8887-202F21FB00A4}" presName="Name11" presStyleLbl="parChTrans1D1" presStyleIdx="4" presStyleCnt="24"/>
      <dgm:spPr/>
    </dgm:pt>
    <dgm:pt modelId="{1C6DB4B7-52A4-48A6-90A6-9AD801A27161}" type="pres">
      <dgm:prSet presAssocID="{BDDA0222-B51C-4102-8887-202F21FB00A4}" presName="Name31" presStyleLbl="parChTrans1D1" presStyleIdx="5" presStyleCnt="24"/>
      <dgm:spPr/>
    </dgm:pt>
    <dgm:pt modelId="{69F06560-D0E3-45AB-A431-95CF0CA1EA02}" type="pres">
      <dgm:prSet presAssocID="{F3D2ABBB-41EA-4DB2-A318-3ADC9941AA08}" presName="txAndLines1" presStyleCnt="0"/>
      <dgm:spPr/>
    </dgm:pt>
    <dgm:pt modelId="{EA9672FD-49B0-46CA-AEC2-5CB938E68BE1}" type="pres">
      <dgm:prSet presAssocID="{F3D2ABBB-41EA-4DB2-A318-3ADC9941AA08}" presName="anchor1" presStyleCnt="0"/>
      <dgm:spPr/>
    </dgm:pt>
    <dgm:pt modelId="{0FB853DA-E60A-46DA-A329-05C781824840}" type="pres">
      <dgm:prSet presAssocID="{F3D2ABBB-41EA-4DB2-A318-3ADC9941AA08}" presName="backup1" presStyleCnt="0"/>
      <dgm:spPr/>
    </dgm:pt>
    <dgm:pt modelId="{7F25334D-03BA-4C8A-B733-48CDFCF97F14}" type="pres">
      <dgm:prSet presAssocID="{F3D2ABBB-41EA-4DB2-A318-3ADC9941AA08}" presName="preLine1" presStyleLbl="parChTrans1D1" presStyleIdx="6" presStyleCnt="24"/>
      <dgm:spPr/>
    </dgm:pt>
    <dgm:pt modelId="{91CF3861-E899-4E1D-9F95-CA852CD74341}" type="pres">
      <dgm:prSet presAssocID="{F3D2ABBB-41EA-4DB2-A318-3ADC9941AA08}" presName="desTx1" presStyleLbl="revTx" presStyleIdx="0" presStyleCnt="0">
        <dgm:presLayoutVars>
          <dgm:bulletEnabled val="1"/>
        </dgm:presLayoutVars>
      </dgm:prSet>
      <dgm:spPr/>
      <dgm:t>
        <a:bodyPr/>
        <a:lstStyle/>
        <a:p>
          <a:endParaRPr lang="en-US"/>
        </a:p>
      </dgm:t>
    </dgm:pt>
    <dgm:pt modelId="{60FBDFC4-ADE8-48DD-9DCC-20B1BA537FB8}" type="pres">
      <dgm:prSet presAssocID="{F3D2ABBB-41EA-4DB2-A318-3ADC9941AA08}" presName="postLine1" presStyleLbl="parChTrans1D1" presStyleIdx="7" presStyleCnt="24"/>
      <dgm:spPr/>
    </dgm:pt>
    <dgm:pt modelId="{EBA49EF0-F6FB-44F6-8DE5-127A2E2B22F0}" type="pres">
      <dgm:prSet presAssocID="{AE3F4F57-078E-42A8-83FA-CE2977EA4AB9}" presName="spPost1" presStyleCnt="0"/>
      <dgm:spPr/>
    </dgm:pt>
    <dgm:pt modelId="{EF7CD493-A212-4EAF-B98C-B27DFE2EFCAA}" type="pres">
      <dgm:prSet presAssocID="{3E8013A8-9087-4606-9564-E6D14B160DCB}" presName="parTx2" presStyleLbl="node1" presStyleIdx="1" presStyleCnt="4" custScaleX="184042" custScaleY="154428"/>
      <dgm:spPr/>
      <dgm:t>
        <a:bodyPr/>
        <a:lstStyle/>
        <a:p>
          <a:endParaRPr lang="en-US"/>
        </a:p>
      </dgm:t>
    </dgm:pt>
    <dgm:pt modelId="{3E77DABB-A10A-4450-B190-421E7229B3AF}" type="pres">
      <dgm:prSet presAssocID="{3E8013A8-9087-4606-9564-E6D14B160DCB}" presName="spPre2" presStyleCnt="0"/>
      <dgm:spPr/>
    </dgm:pt>
    <dgm:pt modelId="{9908B77A-7DDA-4767-AF28-31F8F2FDC624}" type="pres">
      <dgm:prSet presAssocID="{3E8013A8-9087-4606-9564-E6D14B160DCB}" presName="chLin2" presStyleCnt="0"/>
      <dgm:spPr/>
    </dgm:pt>
    <dgm:pt modelId="{DAC1364D-7B87-4FF9-90BD-18B74ACFBE8F}" type="pres">
      <dgm:prSet presAssocID="{9B10025D-B86C-406E-989D-8BDD7257AAEF}" presName="Name45" presStyleLbl="parChTrans1D1" presStyleIdx="8" presStyleCnt="24"/>
      <dgm:spPr/>
    </dgm:pt>
    <dgm:pt modelId="{A93C9712-991A-4D6C-801B-5C8D90651BDE}" type="pres">
      <dgm:prSet presAssocID="{9B10025D-B86C-406E-989D-8BDD7257AAEF}" presName="Name65" presStyleLbl="parChTrans1D1" presStyleIdx="9" presStyleCnt="24"/>
      <dgm:spPr/>
    </dgm:pt>
    <dgm:pt modelId="{427B3093-FC22-42FD-B15F-6C71659279DC}" type="pres">
      <dgm:prSet presAssocID="{0E59EC64-F5E6-4409-9A47-C83EA4EAABA8}" presName="txAndLines2" presStyleCnt="0"/>
      <dgm:spPr/>
    </dgm:pt>
    <dgm:pt modelId="{0A4865A3-77C3-4D00-A159-9F82236004ED}" type="pres">
      <dgm:prSet presAssocID="{0E59EC64-F5E6-4409-9A47-C83EA4EAABA8}" presName="anchor2" presStyleCnt="0"/>
      <dgm:spPr/>
    </dgm:pt>
    <dgm:pt modelId="{A2F6A02B-A95B-4E32-9170-36382A13A1E6}" type="pres">
      <dgm:prSet presAssocID="{0E59EC64-F5E6-4409-9A47-C83EA4EAABA8}" presName="backup2" presStyleCnt="0"/>
      <dgm:spPr/>
    </dgm:pt>
    <dgm:pt modelId="{D98A40AB-3DEA-43CE-BB78-9E01F0A275A8}" type="pres">
      <dgm:prSet presAssocID="{0E59EC64-F5E6-4409-9A47-C83EA4EAABA8}" presName="preLine2" presStyleLbl="parChTrans1D1" presStyleIdx="10" presStyleCnt="24"/>
      <dgm:spPr/>
    </dgm:pt>
    <dgm:pt modelId="{310C623F-10EC-4EDB-9D2E-DB4E0696FBDE}" type="pres">
      <dgm:prSet presAssocID="{0E59EC64-F5E6-4409-9A47-C83EA4EAABA8}" presName="desTx2" presStyleLbl="revTx" presStyleIdx="0" presStyleCnt="0">
        <dgm:presLayoutVars>
          <dgm:bulletEnabled val="1"/>
        </dgm:presLayoutVars>
      </dgm:prSet>
      <dgm:spPr/>
      <dgm:t>
        <a:bodyPr/>
        <a:lstStyle/>
        <a:p>
          <a:endParaRPr lang="en-US"/>
        </a:p>
      </dgm:t>
    </dgm:pt>
    <dgm:pt modelId="{3B303019-BBDB-4D6D-8B32-406C99ABEDA0}" type="pres">
      <dgm:prSet presAssocID="{0E59EC64-F5E6-4409-9A47-C83EA4EAABA8}" presName="postLine2" presStyleLbl="parChTrans1D1" presStyleIdx="11" presStyleCnt="24"/>
      <dgm:spPr/>
    </dgm:pt>
    <dgm:pt modelId="{8E01DD9C-AABF-4768-99E4-3A83D0784FCF}" type="pres">
      <dgm:prSet presAssocID="{E52754EA-8035-44D7-BFD5-8DBA9985099C}" presName="Name45" presStyleLbl="parChTrans1D1" presStyleIdx="12" presStyleCnt="24"/>
      <dgm:spPr/>
    </dgm:pt>
    <dgm:pt modelId="{390710D1-7A97-4AE1-B1B8-8B1EA3769CBC}" type="pres">
      <dgm:prSet presAssocID="{E52754EA-8035-44D7-BFD5-8DBA9985099C}" presName="Name65" presStyleLbl="parChTrans1D1" presStyleIdx="13" presStyleCnt="24"/>
      <dgm:spPr/>
    </dgm:pt>
    <dgm:pt modelId="{3EEBBB17-9C31-464E-8E57-CAD31E4CAA17}" type="pres">
      <dgm:prSet presAssocID="{67A58421-25B4-4084-A488-840F7F65DF5B}" presName="txAndLines2" presStyleCnt="0"/>
      <dgm:spPr/>
    </dgm:pt>
    <dgm:pt modelId="{E9C96E4F-7F14-4557-9247-EF7B84253370}" type="pres">
      <dgm:prSet presAssocID="{67A58421-25B4-4084-A488-840F7F65DF5B}" presName="anchor2" presStyleCnt="0"/>
      <dgm:spPr/>
    </dgm:pt>
    <dgm:pt modelId="{3A03F094-B14E-42AA-969D-0700777D6448}" type="pres">
      <dgm:prSet presAssocID="{67A58421-25B4-4084-A488-840F7F65DF5B}" presName="backup2" presStyleCnt="0"/>
      <dgm:spPr/>
    </dgm:pt>
    <dgm:pt modelId="{EA5CDC4D-5707-48BF-B57A-DADC5831BB7A}" type="pres">
      <dgm:prSet presAssocID="{67A58421-25B4-4084-A488-840F7F65DF5B}" presName="preLine2" presStyleLbl="parChTrans1D1" presStyleIdx="14" presStyleCnt="24"/>
      <dgm:spPr/>
    </dgm:pt>
    <dgm:pt modelId="{D5295EF9-7536-4902-B128-3AA577F6B6FB}" type="pres">
      <dgm:prSet presAssocID="{67A58421-25B4-4084-A488-840F7F65DF5B}" presName="desTx2" presStyleLbl="revTx" presStyleIdx="0" presStyleCnt="0">
        <dgm:presLayoutVars>
          <dgm:bulletEnabled val="1"/>
        </dgm:presLayoutVars>
      </dgm:prSet>
      <dgm:spPr/>
      <dgm:t>
        <a:bodyPr/>
        <a:lstStyle/>
        <a:p>
          <a:endParaRPr lang="en-US"/>
        </a:p>
      </dgm:t>
    </dgm:pt>
    <dgm:pt modelId="{9118EC44-B442-4EA3-AB50-11BAB10ADF1D}" type="pres">
      <dgm:prSet presAssocID="{67A58421-25B4-4084-A488-840F7F65DF5B}" presName="postLine2" presStyleLbl="parChTrans1D1" presStyleIdx="15" presStyleCnt="24"/>
      <dgm:spPr/>
    </dgm:pt>
    <dgm:pt modelId="{7B3D8415-651C-4033-8BB6-92CC9DF5E017}" type="pres">
      <dgm:prSet presAssocID="{3E8013A8-9087-4606-9564-E6D14B160DCB}" presName="spPost2" presStyleCnt="0"/>
      <dgm:spPr/>
    </dgm:pt>
    <dgm:pt modelId="{212BC2BC-27C1-4AAF-9C8F-3E3214B8DA93}" type="pres">
      <dgm:prSet presAssocID="{FF60AA9A-F3D8-426B-B741-52DB1BA525BF}" presName="parTx3" presStyleLbl="node1" presStyleIdx="2" presStyleCnt="4" custScaleX="184042" custScaleY="154428"/>
      <dgm:spPr/>
      <dgm:t>
        <a:bodyPr/>
        <a:lstStyle/>
        <a:p>
          <a:endParaRPr lang="en-US"/>
        </a:p>
      </dgm:t>
    </dgm:pt>
    <dgm:pt modelId="{5257D7DB-F248-4829-BF87-4940030EF559}" type="pres">
      <dgm:prSet presAssocID="{FF60AA9A-F3D8-426B-B741-52DB1BA525BF}" presName="spPre3" presStyleCnt="0"/>
      <dgm:spPr/>
    </dgm:pt>
    <dgm:pt modelId="{FA569F35-FF77-4CCF-9EB0-15843FDBAAD7}" type="pres">
      <dgm:prSet presAssocID="{FF60AA9A-F3D8-426B-B741-52DB1BA525BF}" presName="chLin3" presStyleCnt="0"/>
      <dgm:spPr/>
    </dgm:pt>
    <dgm:pt modelId="{C55B25CF-C739-4DA3-BC32-08EF65ABD4B8}" type="pres">
      <dgm:prSet presAssocID="{2FF3CEAC-7E1C-4704-B298-D20CF073232C}" presName="Name79" presStyleLbl="parChTrans1D1" presStyleIdx="16" presStyleCnt="24"/>
      <dgm:spPr/>
    </dgm:pt>
    <dgm:pt modelId="{AD46FC44-D1F5-48C3-861F-F1064EE92AD0}" type="pres">
      <dgm:prSet presAssocID="{2FF3CEAC-7E1C-4704-B298-D20CF073232C}" presName="Name99" presStyleLbl="parChTrans1D1" presStyleIdx="17" presStyleCnt="24"/>
      <dgm:spPr/>
    </dgm:pt>
    <dgm:pt modelId="{0C8F4D9C-31F3-48CD-84CB-54360FB02184}" type="pres">
      <dgm:prSet presAssocID="{1A7A3C2F-9EB3-4F92-B366-9B6C14C31E60}" presName="txAndLines3" presStyleCnt="0"/>
      <dgm:spPr/>
    </dgm:pt>
    <dgm:pt modelId="{6F2C0A05-8804-40B3-B6CE-D1DBDC5242DF}" type="pres">
      <dgm:prSet presAssocID="{1A7A3C2F-9EB3-4F92-B366-9B6C14C31E60}" presName="anchor3" presStyleCnt="0"/>
      <dgm:spPr/>
    </dgm:pt>
    <dgm:pt modelId="{8A7ED765-3ABE-4942-8818-CAC29E3B0C00}" type="pres">
      <dgm:prSet presAssocID="{1A7A3C2F-9EB3-4F92-B366-9B6C14C31E60}" presName="backup3" presStyleCnt="0"/>
      <dgm:spPr/>
    </dgm:pt>
    <dgm:pt modelId="{2CBD924F-E8DB-49C7-B857-BB2D2FBD1A0B}" type="pres">
      <dgm:prSet presAssocID="{1A7A3C2F-9EB3-4F92-B366-9B6C14C31E60}" presName="preLine3" presStyleLbl="parChTrans1D1" presStyleIdx="18" presStyleCnt="24"/>
      <dgm:spPr/>
    </dgm:pt>
    <dgm:pt modelId="{751EA67F-CFED-45AD-932F-CB7B0B2460E6}" type="pres">
      <dgm:prSet presAssocID="{1A7A3C2F-9EB3-4F92-B366-9B6C14C31E60}" presName="desTx3" presStyleLbl="revTx" presStyleIdx="0" presStyleCnt="0">
        <dgm:presLayoutVars>
          <dgm:bulletEnabled val="1"/>
        </dgm:presLayoutVars>
      </dgm:prSet>
      <dgm:spPr/>
      <dgm:t>
        <a:bodyPr/>
        <a:lstStyle/>
        <a:p>
          <a:endParaRPr lang="en-US"/>
        </a:p>
      </dgm:t>
    </dgm:pt>
    <dgm:pt modelId="{F4E049A7-E458-4A99-BDEF-7E8A8C88D837}" type="pres">
      <dgm:prSet presAssocID="{1A7A3C2F-9EB3-4F92-B366-9B6C14C31E60}" presName="postLine3" presStyleLbl="parChTrans1D1" presStyleIdx="19" presStyleCnt="24"/>
      <dgm:spPr/>
    </dgm:pt>
    <dgm:pt modelId="{3CC91557-1F44-4B80-9536-96FA1E233848}" type="pres">
      <dgm:prSet presAssocID="{6A459791-7D92-4ABA-8D84-B967B0D31F12}" presName="Name79" presStyleLbl="parChTrans1D1" presStyleIdx="20" presStyleCnt="24"/>
      <dgm:spPr/>
    </dgm:pt>
    <dgm:pt modelId="{0B6EA550-587B-4690-9BD1-A35C188A2304}" type="pres">
      <dgm:prSet presAssocID="{6A459791-7D92-4ABA-8D84-B967B0D31F12}" presName="Name99" presStyleLbl="parChTrans1D1" presStyleIdx="21" presStyleCnt="24"/>
      <dgm:spPr/>
    </dgm:pt>
    <dgm:pt modelId="{38D649BC-271E-456D-8BE4-D2D16545FF96}" type="pres">
      <dgm:prSet presAssocID="{F01FFB5B-E71E-433E-BDC3-062F5AE1093D}" presName="txAndLines3" presStyleCnt="0"/>
      <dgm:spPr/>
    </dgm:pt>
    <dgm:pt modelId="{2F86A35B-7302-4F8E-AFE4-D64556C0D167}" type="pres">
      <dgm:prSet presAssocID="{F01FFB5B-E71E-433E-BDC3-062F5AE1093D}" presName="anchor3" presStyleCnt="0"/>
      <dgm:spPr/>
    </dgm:pt>
    <dgm:pt modelId="{7D21CA59-06A4-4DA1-BED3-A257BEC75981}" type="pres">
      <dgm:prSet presAssocID="{F01FFB5B-E71E-433E-BDC3-062F5AE1093D}" presName="backup3" presStyleCnt="0"/>
      <dgm:spPr/>
    </dgm:pt>
    <dgm:pt modelId="{CF75C550-291C-4325-B363-28CA6AB56BB5}" type="pres">
      <dgm:prSet presAssocID="{F01FFB5B-E71E-433E-BDC3-062F5AE1093D}" presName="preLine3" presStyleLbl="parChTrans1D1" presStyleIdx="22" presStyleCnt="24"/>
      <dgm:spPr/>
    </dgm:pt>
    <dgm:pt modelId="{D3C3AB6F-35E1-42C4-A2D1-1F426B6DED26}" type="pres">
      <dgm:prSet presAssocID="{F01FFB5B-E71E-433E-BDC3-062F5AE1093D}" presName="desTx3" presStyleLbl="revTx" presStyleIdx="0" presStyleCnt="0">
        <dgm:presLayoutVars>
          <dgm:bulletEnabled val="1"/>
        </dgm:presLayoutVars>
      </dgm:prSet>
      <dgm:spPr/>
      <dgm:t>
        <a:bodyPr/>
        <a:lstStyle/>
        <a:p>
          <a:endParaRPr lang="en-US"/>
        </a:p>
      </dgm:t>
    </dgm:pt>
    <dgm:pt modelId="{2B307334-94FC-4CFB-BF9C-709EB0295567}" type="pres">
      <dgm:prSet presAssocID="{F01FFB5B-E71E-433E-BDC3-062F5AE1093D}" presName="postLine3" presStyleLbl="parChTrans1D1" presStyleIdx="23" presStyleCnt="24"/>
      <dgm:spPr/>
    </dgm:pt>
    <dgm:pt modelId="{A5DAA2D7-812C-49A8-8880-E039E5C33B37}" type="pres">
      <dgm:prSet presAssocID="{FF60AA9A-F3D8-426B-B741-52DB1BA525BF}" presName="spPost3" presStyleCnt="0"/>
      <dgm:spPr/>
    </dgm:pt>
    <dgm:pt modelId="{70494E1A-B8EF-4188-8AA5-1FFD9F5B7B4C}" type="pres">
      <dgm:prSet presAssocID="{D1968499-1158-4D3F-9DE4-9B8FFD3FA687}" presName="parTx4" presStyleLbl="node1" presStyleIdx="3" presStyleCnt="4" custScaleX="184042" custScaleY="154428"/>
      <dgm:spPr/>
      <dgm:t>
        <a:bodyPr/>
        <a:lstStyle/>
        <a:p>
          <a:endParaRPr lang="en-US"/>
        </a:p>
      </dgm:t>
    </dgm:pt>
  </dgm:ptLst>
  <dgm:cxnLst>
    <dgm:cxn modelId="{C638C6B1-06CF-47D9-9910-1FF59EB69FE5}" type="presOf" srcId="{3E8013A8-9087-4606-9564-E6D14B160DCB}" destId="{EF7CD493-A212-4EAF-B98C-B27DFE2EFCAA}" srcOrd="0" destOrd="0" presId="urn:microsoft.com/office/officeart/2009/3/layout/SubStepProcess"/>
    <dgm:cxn modelId="{25FC8651-C697-432D-BF03-4F41ADC9F8F9}" type="presOf" srcId="{67A58421-25B4-4084-A488-840F7F65DF5B}" destId="{D5295EF9-7536-4902-B128-3AA577F6B6FB}" srcOrd="0" destOrd="0" presId="urn:microsoft.com/office/officeart/2009/3/layout/SubStepProcess"/>
    <dgm:cxn modelId="{A15C9DA2-F6E6-45AC-8769-2C733BB5A387}" type="presOf" srcId="{AE3F4F57-078E-42A8-83FA-CE2977EA4AB9}" destId="{7EAEA803-03BB-470D-9921-94524B473BF4}" srcOrd="0" destOrd="0" presId="urn:microsoft.com/office/officeart/2009/3/layout/SubStepProcess"/>
    <dgm:cxn modelId="{49833F4A-395D-446B-A34A-E4F497A14E45}" type="presOf" srcId="{FF60AA9A-F3D8-426B-B741-52DB1BA525BF}" destId="{212BC2BC-27C1-4AAF-9C8F-3E3214B8DA93}" srcOrd="0" destOrd="0" presId="urn:microsoft.com/office/officeart/2009/3/layout/SubStepProcess"/>
    <dgm:cxn modelId="{9A5902C4-E0FE-4694-BEF4-CB8BDE816DCA}" type="presOf" srcId="{F3D2ABBB-41EA-4DB2-A318-3ADC9941AA08}" destId="{91CF3861-E899-4E1D-9F95-CA852CD74341}" srcOrd="0" destOrd="0" presId="urn:microsoft.com/office/officeart/2009/3/layout/SubStepProcess"/>
    <dgm:cxn modelId="{324968FB-D423-43E5-B875-70E6D68BD5C1}" srcId="{AE3F4F57-078E-42A8-83FA-CE2977EA4AB9}" destId="{F3D2ABBB-41EA-4DB2-A318-3ADC9941AA08}" srcOrd="1" destOrd="0" parTransId="{BDDA0222-B51C-4102-8887-202F21FB00A4}" sibTransId="{6EA9B66D-29ED-4ED3-A424-1A93F235868F}"/>
    <dgm:cxn modelId="{D5E9B8EC-0A2B-42C3-923B-2C00BC018EC2}" srcId="{FF60AA9A-F3D8-426B-B741-52DB1BA525BF}" destId="{F01FFB5B-E71E-433E-BDC3-062F5AE1093D}" srcOrd="1" destOrd="0" parTransId="{6A459791-7D92-4ABA-8D84-B967B0D31F12}" sibTransId="{CDA8CEB1-8E7D-464A-88B0-B971EA82305B}"/>
    <dgm:cxn modelId="{1EDBAD3E-7AEF-4817-B7ED-21C181611438}" type="presOf" srcId="{F01FFB5B-E71E-433E-BDC3-062F5AE1093D}" destId="{D3C3AB6F-35E1-42C4-A2D1-1F426B6DED26}" srcOrd="0" destOrd="0" presId="urn:microsoft.com/office/officeart/2009/3/layout/SubStepProcess"/>
    <dgm:cxn modelId="{CED4B248-AC09-4AEE-A1D1-B89E8FEBBC42}" srcId="{3E8013A8-9087-4606-9564-E6D14B160DCB}" destId="{67A58421-25B4-4084-A488-840F7F65DF5B}" srcOrd="1" destOrd="0" parTransId="{E52754EA-8035-44D7-BFD5-8DBA9985099C}" sibTransId="{9B6A2F78-2473-4DED-A4B5-8F04D02EBE2A}"/>
    <dgm:cxn modelId="{AE86D49E-7786-4AE0-904F-9139D786EA9E}" type="presOf" srcId="{0E59EC64-F5E6-4409-9A47-C83EA4EAABA8}" destId="{310C623F-10EC-4EDB-9D2E-DB4E0696FBDE}" srcOrd="0" destOrd="0" presId="urn:microsoft.com/office/officeart/2009/3/layout/SubStepProcess"/>
    <dgm:cxn modelId="{275F8E31-B6C0-44E1-8517-A7FDFE5B537E}" srcId="{1742947B-8AE6-4A69-92F6-59F4CC34E380}" destId="{3E8013A8-9087-4606-9564-E6D14B160DCB}" srcOrd="1" destOrd="0" parTransId="{05DC5EDF-9F5B-45A2-BBB2-F010B5F6C905}" sibTransId="{908842A9-32D8-484A-8134-7069DA76BDA6}"/>
    <dgm:cxn modelId="{D57EEB94-41DD-41E0-ACFC-1776D1F686A7}" type="presOf" srcId="{1A7A3C2F-9EB3-4F92-B366-9B6C14C31E60}" destId="{751EA67F-CFED-45AD-932F-CB7B0B2460E6}" srcOrd="0" destOrd="0" presId="urn:microsoft.com/office/officeart/2009/3/layout/SubStepProcess"/>
    <dgm:cxn modelId="{46DB3243-269C-4178-80B1-AB1B00BD0C59}" type="presOf" srcId="{D1968499-1158-4D3F-9DE4-9B8FFD3FA687}" destId="{70494E1A-B8EF-4188-8AA5-1FFD9F5B7B4C}" srcOrd="0" destOrd="0" presId="urn:microsoft.com/office/officeart/2009/3/layout/SubStepProcess"/>
    <dgm:cxn modelId="{1B1F51A4-7A41-426A-B76E-300B1C30D593}" srcId="{1742947B-8AE6-4A69-92F6-59F4CC34E380}" destId="{AE3F4F57-078E-42A8-83FA-CE2977EA4AB9}" srcOrd="0" destOrd="0" parTransId="{B307BC3D-8292-457C-98D0-8BE2C6567204}" sibTransId="{AFC60D7E-EB00-472C-89B7-CC0ED495093B}"/>
    <dgm:cxn modelId="{DAE2E28D-7D45-489F-AC16-51FC79E4C866}" type="presOf" srcId="{13067006-7C06-472B-9CC7-AA7F2DE27609}" destId="{293E88E2-635D-41A5-B0F2-6E9B5A6C618E}" srcOrd="0" destOrd="0" presId="urn:microsoft.com/office/officeart/2009/3/layout/SubStepProcess"/>
    <dgm:cxn modelId="{655C92DB-5DEC-427D-B6B1-90C89DA310CA}" srcId="{3E8013A8-9087-4606-9564-E6D14B160DCB}" destId="{0E59EC64-F5E6-4409-9A47-C83EA4EAABA8}" srcOrd="0" destOrd="0" parTransId="{9B10025D-B86C-406E-989D-8BDD7257AAEF}" sibTransId="{0F978409-F006-4A48-AA46-61B16425F10F}"/>
    <dgm:cxn modelId="{3E26F893-81B2-4D04-AD06-2846CC615B65}" srcId="{FF60AA9A-F3D8-426B-B741-52DB1BA525BF}" destId="{1A7A3C2F-9EB3-4F92-B366-9B6C14C31E60}" srcOrd="0" destOrd="0" parTransId="{2FF3CEAC-7E1C-4704-B298-D20CF073232C}" sibTransId="{D336EAEA-DDDB-4641-A0AB-B1EC41C04032}"/>
    <dgm:cxn modelId="{FDF56564-7BEE-45D1-80DB-EA74BF601484}" srcId="{1742947B-8AE6-4A69-92F6-59F4CC34E380}" destId="{FF60AA9A-F3D8-426B-B741-52DB1BA525BF}" srcOrd="2" destOrd="0" parTransId="{836BD20E-B7A6-4053-85CC-288C93378156}" sibTransId="{7BFF1C60-1D75-4D60-8020-EB9AB6FD693A}"/>
    <dgm:cxn modelId="{D4A66C30-089E-4DA4-B313-F05AACB324D5}" srcId="{1742947B-8AE6-4A69-92F6-59F4CC34E380}" destId="{D1968499-1158-4D3F-9DE4-9B8FFD3FA687}" srcOrd="3" destOrd="0" parTransId="{A683A973-8628-4372-8D24-7E982C6F4A3C}" sibTransId="{6D493063-508F-4792-9F00-880730F40A6F}"/>
    <dgm:cxn modelId="{C60C1657-7C09-463A-B14E-773DBB4FBA21}" srcId="{AE3F4F57-078E-42A8-83FA-CE2977EA4AB9}" destId="{13067006-7C06-472B-9CC7-AA7F2DE27609}" srcOrd="0" destOrd="0" parTransId="{7460B2A6-317D-469E-A429-FD916028E81D}" sibTransId="{FA7BFD1D-78E2-4F20-918F-EEC8D4B70B67}"/>
    <dgm:cxn modelId="{D4788303-52C7-4535-89C8-8467323F4BF7}" type="presOf" srcId="{1742947B-8AE6-4A69-92F6-59F4CC34E380}" destId="{12270239-EF57-4758-BD53-DD6B91F2015F}" srcOrd="0" destOrd="0" presId="urn:microsoft.com/office/officeart/2009/3/layout/SubStepProcess"/>
    <dgm:cxn modelId="{DBB85231-F93E-477F-B0C4-1A90C265D2DA}" type="presParOf" srcId="{12270239-EF57-4758-BD53-DD6B91F2015F}" destId="{7EAEA803-03BB-470D-9921-94524B473BF4}" srcOrd="0" destOrd="0" presId="urn:microsoft.com/office/officeart/2009/3/layout/SubStepProcess"/>
    <dgm:cxn modelId="{A3A4C4C9-3769-4E89-8CCA-46045C927AB8}" type="presParOf" srcId="{12270239-EF57-4758-BD53-DD6B91F2015F}" destId="{603D7FB7-5717-4193-A6A9-ED48F7B56316}" srcOrd="1" destOrd="0" presId="urn:microsoft.com/office/officeart/2009/3/layout/SubStepProcess"/>
    <dgm:cxn modelId="{C7B64AC2-DA5B-4195-863F-3BE32CF8E2F6}" type="presParOf" srcId="{12270239-EF57-4758-BD53-DD6B91F2015F}" destId="{E080E387-22E5-43CB-AB6B-731EDB2A9B07}" srcOrd="2" destOrd="0" presId="urn:microsoft.com/office/officeart/2009/3/layout/SubStepProcess"/>
    <dgm:cxn modelId="{9FF0B110-0595-457B-9E1F-604B5B22BDE4}" type="presParOf" srcId="{E080E387-22E5-43CB-AB6B-731EDB2A9B07}" destId="{1FA2BA3C-D4B1-46A1-893B-AE2D3E3611BA}" srcOrd="0" destOrd="0" presId="urn:microsoft.com/office/officeart/2009/3/layout/SubStepProcess"/>
    <dgm:cxn modelId="{884F97F5-370D-45F5-9DDC-6FC3C1B27FA7}" type="presParOf" srcId="{E080E387-22E5-43CB-AB6B-731EDB2A9B07}" destId="{A64741BC-7A63-4B44-88C7-1C9C8380C061}" srcOrd="1" destOrd="0" presId="urn:microsoft.com/office/officeart/2009/3/layout/SubStepProcess"/>
    <dgm:cxn modelId="{99AF1EE6-14B2-4413-AC5F-7ECD204E8794}" type="presParOf" srcId="{E080E387-22E5-43CB-AB6B-731EDB2A9B07}" destId="{020E2C6A-3864-40BE-B8E9-74FC8D2DD1EC}" srcOrd="2" destOrd="0" presId="urn:microsoft.com/office/officeart/2009/3/layout/SubStepProcess"/>
    <dgm:cxn modelId="{EA1D4CA3-6BA8-4F9B-B83C-1A55A91323D6}" type="presParOf" srcId="{020E2C6A-3864-40BE-B8E9-74FC8D2DD1EC}" destId="{95651482-C287-466F-8F73-AA4DA97F41D8}" srcOrd="0" destOrd="0" presId="urn:microsoft.com/office/officeart/2009/3/layout/SubStepProcess"/>
    <dgm:cxn modelId="{55AC6E00-9929-49A6-A9C2-43EFE6B31847}" type="presParOf" srcId="{020E2C6A-3864-40BE-B8E9-74FC8D2DD1EC}" destId="{8C8C9B32-26EE-4844-9EAE-2FA59582788B}" srcOrd="1" destOrd="0" presId="urn:microsoft.com/office/officeart/2009/3/layout/SubStepProcess"/>
    <dgm:cxn modelId="{D431C014-5C55-40BC-9308-4B6C880593FB}" type="presParOf" srcId="{020E2C6A-3864-40BE-B8E9-74FC8D2DD1EC}" destId="{9963EB17-79AC-4AE0-A8E0-D0EBF27445DD}" srcOrd="2" destOrd="0" presId="urn:microsoft.com/office/officeart/2009/3/layout/SubStepProcess"/>
    <dgm:cxn modelId="{D4BBD8B0-9979-4F00-AA8B-D4CA50E50F32}" type="presParOf" srcId="{020E2C6A-3864-40BE-B8E9-74FC8D2DD1EC}" destId="{293E88E2-635D-41A5-B0F2-6E9B5A6C618E}" srcOrd="3" destOrd="0" presId="urn:microsoft.com/office/officeart/2009/3/layout/SubStepProcess"/>
    <dgm:cxn modelId="{29911DFA-D328-454E-B13E-7EEBBE2EFC7B}" type="presParOf" srcId="{020E2C6A-3864-40BE-B8E9-74FC8D2DD1EC}" destId="{F973CF12-565F-477E-B135-70D44DA46D90}" srcOrd="4" destOrd="0" presId="urn:microsoft.com/office/officeart/2009/3/layout/SubStepProcess"/>
    <dgm:cxn modelId="{9317A19B-3C9B-44B4-BE63-CDB611CDE8C2}" type="presParOf" srcId="{E080E387-22E5-43CB-AB6B-731EDB2A9B07}" destId="{42D2C6BA-E81E-40E0-8D25-F42D006126D2}" srcOrd="3" destOrd="0" presId="urn:microsoft.com/office/officeart/2009/3/layout/SubStepProcess"/>
    <dgm:cxn modelId="{6A10EEA0-F455-463F-9003-407BB203D399}" type="presParOf" srcId="{E080E387-22E5-43CB-AB6B-731EDB2A9B07}" destId="{1C6DB4B7-52A4-48A6-90A6-9AD801A27161}" srcOrd="4" destOrd="0" presId="urn:microsoft.com/office/officeart/2009/3/layout/SubStepProcess"/>
    <dgm:cxn modelId="{2189350E-6977-4C67-800C-C59E5EDF1CC4}" type="presParOf" srcId="{E080E387-22E5-43CB-AB6B-731EDB2A9B07}" destId="{69F06560-D0E3-45AB-A431-95CF0CA1EA02}" srcOrd="5" destOrd="0" presId="urn:microsoft.com/office/officeart/2009/3/layout/SubStepProcess"/>
    <dgm:cxn modelId="{12D5C8EF-20BD-4F4F-91D8-57EE88064C9C}" type="presParOf" srcId="{69F06560-D0E3-45AB-A431-95CF0CA1EA02}" destId="{EA9672FD-49B0-46CA-AEC2-5CB938E68BE1}" srcOrd="0" destOrd="0" presId="urn:microsoft.com/office/officeart/2009/3/layout/SubStepProcess"/>
    <dgm:cxn modelId="{0BFCC04F-F2B9-4E5C-8431-AFC1A7DC2647}" type="presParOf" srcId="{69F06560-D0E3-45AB-A431-95CF0CA1EA02}" destId="{0FB853DA-E60A-46DA-A329-05C781824840}" srcOrd="1" destOrd="0" presId="urn:microsoft.com/office/officeart/2009/3/layout/SubStepProcess"/>
    <dgm:cxn modelId="{CA929E93-007B-4DB3-AE31-DEBE48F5E684}" type="presParOf" srcId="{69F06560-D0E3-45AB-A431-95CF0CA1EA02}" destId="{7F25334D-03BA-4C8A-B733-48CDFCF97F14}" srcOrd="2" destOrd="0" presId="urn:microsoft.com/office/officeart/2009/3/layout/SubStepProcess"/>
    <dgm:cxn modelId="{FA6D1ECD-8CF0-416B-BD86-5B35806B3D41}" type="presParOf" srcId="{69F06560-D0E3-45AB-A431-95CF0CA1EA02}" destId="{91CF3861-E899-4E1D-9F95-CA852CD74341}" srcOrd="3" destOrd="0" presId="urn:microsoft.com/office/officeart/2009/3/layout/SubStepProcess"/>
    <dgm:cxn modelId="{32A43049-E18A-4749-98BE-D6CC1A79C659}" type="presParOf" srcId="{69F06560-D0E3-45AB-A431-95CF0CA1EA02}" destId="{60FBDFC4-ADE8-48DD-9DCC-20B1BA537FB8}" srcOrd="4" destOrd="0" presId="urn:microsoft.com/office/officeart/2009/3/layout/SubStepProcess"/>
    <dgm:cxn modelId="{51B0A8A3-4624-4B40-BEAD-CAEA04A3E6AC}" type="presParOf" srcId="{12270239-EF57-4758-BD53-DD6B91F2015F}" destId="{EBA49EF0-F6FB-44F6-8DE5-127A2E2B22F0}" srcOrd="3" destOrd="0" presId="urn:microsoft.com/office/officeart/2009/3/layout/SubStepProcess"/>
    <dgm:cxn modelId="{5CB75628-C6C6-480B-AACD-B5DF58341044}" type="presParOf" srcId="{12270239-EF57-4758-BD53-DD6B91F2015F}" destId="{EF7CD493-A212-4EAF-B98C-B27DFE2EFCAA}" srcOrd="4" destOrd="0" presId="urn:microsoft.com/office/officeart/2009/3/layout/SubStepProcess"/>
    <dgm:cxn modelId="{386C438B-D141-4D8D-ABB8-D2AEDC0419D2}" type="presParOf" srcId="{12270239-EF57-4758-BD53-DD6B91F2015F}" destId="{3E77DABB-A10A-4450-B190-421E7229B3AF}" srcOrd="5" destOrd="0" presId="urn:microsoft.com/office/officeart/2009/3/layout/SubStepProcess"/>
    <dgm:cxn modelId="{F5F1678B-5D15-4850-B420-E6EC7D419714}" type="presParOf" srcId="{12270239-EF57-4758-BD53-DD6B91F2015F}" destId="{9908B77A-7DDA-4767-AF28-31F8F2FDC624}" srcOrd="6" destOrd="0" presId="urn:microsoft.com/office/officeart/2009/3/layout/SubStepProcess"/>
    <dgm:cxn modelId="{BE90A342-C2B2-4B91-8FA2-8AA8498B33A8}" type="presParOf" srcId="{9908B77A-7DDA-4767-AF28-31F8F2FDC624}" destId="{DAC1364D-7B87-4FF9-90BD-18B74ACFBE8F}" srcOrd="0" destOrd="0" presId="urn:microsoft.com/office/officeart/2009/3/layout/SubStepProcess"/>
    <dgm:cxn modelId="{3B222928-B4D0-4D7C-8A4E-6994655C1E23}" type="presParOf" srcId="{9908B77A-7DDA-4767-AF28-31F8F2FDC624}" destId="{A93C9712-991A-4D6C-801B-5C8D90651BDE}" srcOrd="1" destOrd="0" presId="urn:microsoft.com/office/officeart/2009/3/layout/SubStepProcess"/>
    <dgm:cxn modelId="{3D5F9DC3-2D43-4579-8AFA-68455069188A}" type="presParOf" srcId="{9908B77A-7DDA-4767-AF28-31F8F2FDC624}" destId="{427B3093-FC22-42FD-B15F-6C71659279DC}" srcOrd="2" destOrd="0" presId="urn:microsoft.com/office/officeart/2009/3/layout/SubStepProcess"/>
    <dgm:cxn modelId="{33993E79-C4B5-47DA-8E68-B3350E462286}" type="presParOf" srcId="{427B3093-FC22-42FD-B15F-6C71659279DC}" destId="{0A4865A3-77C3-4D00-A159-9F82236004ED}" srcOrd="0" destOrd="0" presId="urn:microsoft.com/office/officeart/2009/3/layout/SubStepProcess"/>
    <dgm:cxn modelId="{450AA9C3-4676-4A42-B6B3-0391540FC1B2}" type="presParOf" srcId="{427B3093-FC22-42FD-B15F-6C71659279DC}" destId="{A2F6A02B-A95B-4E32-9170-36382A13A1E6}" srcOrd="1" destOrd="0" presId="urn:microsoft.com/office/officeart/2009/3/layout/SubStepProcess"/>
    <dgm:cxn modelId="{58F9B002-8F6C-490C-A663-73A148AD5A71}" type="presParOf" srcId="{427B3093-FC22-42FD-B15F-6C71659279DC}" destId="{D98A40AB-3DEA-43CE-BB78-9E01F0A275A8}" srcOrd="2" destOrd="0" presId="urn:microsoft.com/office/officeart/2009/3/layout/SubStepProcess"/>
    <dgm:cxn modelId="{8A695E36-6429-4DF5-87C7-36ACDAB58929}" type="presParOf" srcId="{427B3093-FC22-42FD-B15F-6C71659279DC}" destId="{310C623F-10EC-4EDB-9D2E-DB4E0696FBDE}" srcOrd="3" destOrd="0" presId="urn:microsoft.com/office/officeart/2009/3/layout/SubStepProcess"/>
    <dgm:cxn modelId="{61476B84-ACF4-4DFD-A8C7-0D4B857489EE}" type="presParOf" srcId="{427B3093-FC22-42FD-B15F-6C71659279DC}" destId="{3B303019-BBDB-4D6D-8B32-406C99ABEDA0}" srcOrd="4" destOrd="0" presId="urn:microsoft.com/office/officeart/2009/3/layout/SubStepProcess"/>
    <dgm:cxn modelId="{044D0AE9-C779-4551-BA4E-79B7F50DC470}" type="presParOf" srcId="{9908B77A-7DDA-4767-AF28-31F8F2FDC624}" destId="{8E01DD9C-AABF-4768-99E4-3A83D0784FCF}" srcOrd="3" destOrd="0" presId="urn:microsoft.com/office/officeart/2009/3/layout/SubStepProcess"/>
    <dgm:cxn modelId="{F49839E5-0779-4B43-B1F6-04D2EA889BDF}" type="presParOf" srcId="{9908B77A-7DDA-4767-AF28-31F8F2FDC624}" destId="{390710D1-7A97-4AE1-B1B8-8B1EA3769CBC}" srcOrd="4" destOrd="0" presId="urn:microsoft.com/office/officeart/2009/3/layout/SubStepProcess"/>
    <dgm:cxn modelId="{F56E8EF3-4306-4A3A-9596-927778CEA598}" type="presParOf" srcId="{9908B77A-7DDA-4767-AF28-31F8F2FDC624}" destId="{3EEBBB17-9C31-464E-8E57-CAD31E4CAA17}" srcOrd="5" destOrd="0" presId="urn:microsoft.com/office/officeart/2009/3/layout/SubStepProcess"/>
    <dgm:cxn modelId="{DA953CDF-FB5C-4718-9F3B-119ADF6CD9FC}" type="presParOf" srcId="{3EEBBB17-9C31-464E-8E57-CAD31E4CAA17}" destId="{E9C96E4F-7F14-4557-9247-EF7B84253370}" srcOrd="0" destOrd="0" presId="urn:microsoft.com/office/officeart/2009/3/layout/SubStepProcess"/>
    <dgm:cxn modelId="{4F4004BE-155E-4D7C-B119-FED2438DD91C}" type="presParOf" srcId="{3EEBBB17-9C31-464E-8E57-CAD31E4CAA17}" destId="{3A03F094-B14E-42AA-969D-0700777D6448}" srcOrd="1" destOrd="0" presId="urn:microsoft.com/office/officeart/2009/3/layout/SubStepProcess"/>
    <dgm:cxn modelId="{4C8F45B2-C9DF-432B-AB0C-D31BBEDADDCC}" type="presParOf" srcId="{3EEBBB17-9C31-464E-8E57-CAD31E4CAA17}" destId="{EA5CDC4D-5707-48BF-B57A-DADC5831BB7A}" srcOrd="2" destOrd="0" presId="urn:microsoft.com/office/officeart/2009/3/layout/SubStepProcess"/>
    <dgm:cxn modelId="{E905C223-7CE5-4835-81A8-81BC43D9CC80}" type="presParOf" srcId="{3EEBBB17-9C31-464E-8E57-CAD31E4CAA17}" destId="{D5295EF9-7536-4902-B128-3AA577F6B6FB}" srcOrd="3" destOrd="0" presId="urn:microsoft.com/office/officeart/2009/3/layout/SubStepProcess"/>
    <dgm:cxn modelId="{EDA61DAC-3BB6-4E3C-AA0E-4D3D0562AE28}" type="presParOf" srcId="{3EEBBB17-9C31-464E-8E57-CAD31E4CAA17}" destId="{9118EC44-B442-4EA3-AB50-11BAB10ADF1D}" srcOrd="4" destOrd="0" presId="urn:microsoft.com/office/officeart/2009/3/layout/SubStepProcess"/>
    <dgm:cxn modelId="{48B22B94-7687-471F-A77D-05BC2E9D6178}" type="presParOf" srcId="{12270239-EF57-4758-BD53-DD6B91F2015F}" destId="{7B3D8415-651C-4033-8BB6-92CC9DF5E017}" srcOrd="7" destOrd="0" presId="urn:microsoft.com/office/officeart/2009/3/layout/SubStepProcess"/>
    <dgm:cxn modelId="{151915F5-4A7C-4310-8181-F5CBBC65B49F}" type="presParOf" srcId="{12270239-EF57-4758-BD53-DD6B91F2015F}" destId="{212BC2BC-27C1-4AAF-9C8F-3E3214B8DA93}" srcOrd="8" destOrd="0" presId="urn:microsoft.com/office/officeart/2009/3/layout/SubStepProcess"/>
    <dgm:cxn modelId="{B1E82F61-1A24-48AB-8650-A26B16D12DD0}" type="presParOf" srcId="{12270239-EF57-4758-BD53-DD6B91F2015F}" destId="{5257D7DB-F248-4829-BF87-4940030EF559}" srcOrd="9" destOrd="0" presId="urn:microsoft.com/office/officeart/2009/3/layout/SubStepProcess"/>
    <dgm:cxn modelId="{AFB0281B-57AE-47FA-84E3-411C6F084B1E}" type="presParOf" srcId="{12270239-EF57-4758-BD53-DD6B91F2015F}" destId="{FA569F35-FF77-4CCF-9EB0-15843FDBAAD7}" srcOrd="10" destOrd="0" presId="urn:microsoft.com/office/officeart/2009/3/layout/SubStepProcess"/>
    <dgm:cxn modelId="{F3051166-C44E-4D81-A46D-E88766846D6E}" type="presParOf" srcId="{FA569F35-FF77-4CCF-9EB0-15843FDBAAD7}" destId="{C55B25CF-C739-4DA3-BC32-08EF65ABD4B8}" srcOrd="0" destOrd="0" presId="urn:microsoft.com/office/officeart/2009/3/layout/SubStepProcess"/>
    <dgm:cxn modelId="{0837D8AE-6878-40A3-BABD-3B86B23ADAF1}" type="presParOf" srcId="{FA569F35-FF77-4CCF-9EB0-15843FDBAAD7}" destId="{AD46FC44-D1F5-48C3-861F-F1064EE92AD0}" srcOrd="1" destOrd="0" presId="urn:microsoft.com/office/officeart/2009/3/layout/SubStepProcess"/>
    <dgm:cxn modelId="{C00DA2F7-E89D-4DA8-8A98-BA5B9BF594FA}" type="presParOf" srcId="{FA569F35-FF77-4CCF-9EB0-15843FDBAAD7}" destId="{0C8F4D9C-31F3-48CD-84CB-54360FB02184}" srcOrd="2" destOrd="0" presId="urn:microsoft.com/office/officeart/2009/3/layout/SubStepProcess"/>
    <dgm:cxn modelId="{20B07EB6-06C9-4782-8D8E-19C96E4FFE18}" type="presParOf" srcId="{0C8F4D9C-31F3-48CD-84CB-54360FB02184}" destId="{6F2C0A05-8804-40B3-B6CE-D1DBDC5242DF}" srcOrd="0" destOrd="0" presId="urn:microsoft.com/office/officeart/2009/3/layout/SubStepProcess"/>
    <dgm:cxn modelId="{90BF3839-73E5-4D54-ABE6-B5E5E6386B3E}" type="presParOf" srcId="{0C8F4D9C-31F3-48CD-84CB-54360FB02184}" destId="{8A7ED765-3ABE-4942-8818-CAC29E3B0C00}" srcOrd="1" destOrd="0" presId="urn:microsoft.com/office/officeart/2009/3/layout/SubStepProcess"/>
    <dgm:cxn modelId="{62C35238-270D-4717-B08F-0C5635D19D97}" type="presParOf" srcId="{0C8F4D9C-31F3-48CD-84CB-54360FB02184}" destId="{2CBD924F-E8DB-49C7-B857-BB2D2FBD1A0B}" srcOrd="2" destOrd="0" presId="urn:microsoft.com/office/officeart/2009/3/layout/SubStepProcess"/>
    <dgm:cxn modelId="{F8E211A0-0086-4DDA-96CF-49577CF9E699}" type="presParOf" srcId="{0C8F4D9C-31F3-48CD-84CB-54360FB02184}" destId="{751EA67F-CFED-45AD-932F-CB7B0B2460E6}" srcOrd="3" destOrd="0" presId="urn:microsoft.com/office/officeart/2009/3/layout/SubStepProcess"/>
    <dgm:cxn modelId="{BB1EAF48-B590-48D4-B9DD-831857711E88}" type="presParOf" srcId="{0C8F4D9C-31F3-48CD-84CB-54360FB02184}" destId="{F4E049A7-E458-4A99-BDEF-7E8A8C88D837}" srcOrd="4" destOrd="0" presId="urn:microsoft.com/office/officeart/2009/3/layout/SubStepProcess"/>
    <dgm:cxn modelId="{3AE1EBCD-9E8C-4988-B399-04A6AF9A466F}" type="presParOf" srcId="{FA569F35-FF77-4CCF-9EB0-15843FDBAAD7}" destId="{3CC91557-1F44-4B80-9536-96FA1E233848}" srcOrd="3" destOrd="0" presId="urn:microsoft.com/office/officeart/2009/3/layout/SubStepProcess"/>
    <dgm:cxn modelId="{F4D000A9-1048-4355-8B99-26781D1E4221}" type="presParOf" srcId="{FA569F35-FF77-4CCF-9EB0-15843FDBAAD7}" destId="{0B6EA550-587B-4690-9BD1-A35C188A2304}" srcOrd="4" destOrd="0" presId="urn:microsoft.com/office/officeart/2009/3/layout/SubStepProcess"/>
    <dgm:cxn modelId="{D7418FC6-6749-4A5F-B77A-C1BB9077397D}" type="presParOf" srcId="{FA569F35-FF77-4CCF-9EB0-15843FDBAAD7}" destId="{38D649BC-271E-456D-8BE4-D2D16545FF96}" srcOrd="5" destOrd="0" presId="urn:microsoft.com/office/officeart/2009/3/layout/SubStepProcess"/>
    <dgm:cxn modelId="{FDD58E66-1EB8-4F8E-86E0-E8CD22C7724B}" type="presParOf" srcId="{38D649BC-271E-456D-8BE4-D2D16545FF96}" destId="{2F86A35B-7302-4F8E-AFE4-D64556C0D167}" srcOrd="0" destOrd="0" presId="urn:microsoft.com/office/officeart/2009/3/layout/SubStepProcess"/>
    <dgm:cxn modelId="{E637B574-6356-4A24-9C8F-2D75F4A1B30D}" type="presParOf" srcId="{38D649BC-271E-456D-8BE4-D2D16545FF96}" destId="{7D21CA59-06A4-4DA1-BED3-A257BEC75981}" srcOrd="1" destOrd="0" presId="urn:microsoft.com/office/officeart/2009/3/layout/SubStepProcess"/>
    <dgm:cxn modelId="{2FA1C98F-DD6C-489E-992E-87C0E58B5CE7}" type="presParOf" srcId="{38D649BC-271E-456D-8BE4-D2D16545FF96}" destId="{CF75C550-291C-4325-B363-28CA6AB56BB5}" srcOrd="2" destOrd="0" presId="urn:microsoft.com/office/officeart/2009/3/layout/SubStepProcess"/>
    <dgm:cxn modelId="{E631BDD9-CF39-4602-9699-31B204AB15B3}" type="presParOf" srcId="{38D649BC-271E-456D-8BE4-D2D16545FF96}" destId="{D3C3AB6F-35E1-42C4-A2D1-1F426B6DED26}" srcOrd="3" destOrd="0" presId="urn:microsoft.com/office/officeart/2009/3/layout/SubStepProcess"/>
    <dgm:cxn modelId="{C2E35D71-FC3F-4288-8860-162D36A45C04}" type="presParOf" srcId="{38D649BC-271E-456D-8BE4-D2D16545FF96}" destId="{2B307334-94FC-4CFB-BF9C-709EB0295567}" srcOrd="4" destOrd="0" presId="urn:microsoft.com/office/officeart/2009/3/layout/SubStepProcess"/>
    <dgm:cxn modelId="{0FC5EFF7-C9A4-4D1A-A9D1-E4888A3B0FAA}" type="presParOf" srcId="{12270239-EF57-4758-BD53-DD6B91F2015F}" destId="{A5DAA2D7-812C-49A8-8880-E039E5C33B37}" srcOrd="11" destOrd="0" presId="urn:microsoft.com/office/officeart/2009/3/layout/SubStepProcess"/>
    <dgm:cxn modelId="{BEAB25F5-D832-41AB-AAC4-C2A8A711563B}" type="presParOf" srcId="{12270239-EF57-4758-BD53-DD6B91F2015F}" destId="{70494E1A-B8EF-4188-8AA5-1FFD9F5B7B4C}" srcOrd="12" destOrd="0" presId="urn:microsoft.com/office/officeart/2009/3/layout/SubStep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2E99C1-FBFF-4CAA-BF34-FDB003D85A79}" type="doc">
      <dgm:prSet loTypeId="urn:microsoft.com/office/officeart/2005/8/layout/chevron2" loCatId="process" qsTypeId="urn:microsoft.com/office/officeart/2005/8/quickstyle/simple1" qsCatId="simple" csTypeId="urn:microsoft.com/office/officeart/2005/8/colors/accent5_2" csCatId="accent5" phldr="1"/>
      <dgm:spPr/>
      <dgm:t>
        <a:bodyPr/>
        <a:lstStyle/>
        <a:p>
          <a:endParaRPr lang="en-US"/>
        </a:p>
      </dgm:t>
    </dgm:pt>
    <dgm:pt modelId="{584C523E-E3E6-4530-B493-BCFC09BED394}">
      <dgm:prSet phldrT="[Text]"/>
      <dgm:spPr/>
      <dgm:t>
        <a:bodyPr/>
        <a:lstStyle/>
        <a:p>
          <a:r>
            <a:rPr lang="en-US" dirty="0" smtClean="0"/>
            <a:t>Phase I</a:t>
          </a:r>
        </a:p>
        <a:p>
          <a:r>
            <a:rPr lang="en-US" dirty="0" smtClean="0"/>
            <a:t>(NASS)</a:t>
          </a:r>
        </a:p>
      </dgm:t>
    </dgm:pt>
    <dgm:pt modelId="{FA2D3DE1-CCF6-4AD6-A2C7-C2BD9911EA72}" type="parTrans" cxnId="{16DD8FC7-2F7C-4720-B5B6-0A8853562B12}">
      <dgm:prSet/>
      <dgm:spPr/>
      <dgm:t>
        <a:bodyPr/>
        <a:lstStyle/>
        <a:p>
          <a:endParaRPr lang="en-US"/>
        </a:p>
      </dgm:t>
    </dgm:pt>
    <dgm:pt modelId="{392A8D71-F106-4008-9AAE-685A54FDD92E}" type="sibTrans" cxnId="{16DD8FC7-2F7C-4720-B5B6-0A8853562B12}">
      <dgm:prSet/>
      <dgm:spPr/>
      <dgm:t>
        <a:bodyPr/>
        <a:lstStyle/>
        <a:p>
          <a:endParaRPr lang="en-US"/>
        </a:p>
      </dgm:t>
    </dgm:pt>
    <dgm:pt modelId="{BAC52D36-5BC1-4CC9-9045-D0664F79C19D}">
      <dgm:prSet phldrT="[Text]" custT="1"/>
      <dgm:spPr/>
      <dgm:t>
        <a:bodyPr/>
        <a:lstStyle/>
        <a:p>
          <a:r>
            <a:rPr lang="en-US" sz="2000" b="1" dirty="0" smtClean="0">
              <a:solidFill>
                <a:srgbClr val="FF0000"/>
              </a:solidFill>
              <a:latin typeface="Arial" panose="020B0604020202020204" pitchFamily="34" charset="0"/>
              <a:cs typeface="Arial" panose="020B0604020202020204" pitchFamily="34" charset="0"/>
            </a:rPr>
            <a:t>6/3/2019</a:t>
          </a:r>
          <a:r>
            <a:rPr lang="en-US" sz="2000" dirty="0" smtClean="0">
              <a:latin typeface="Arial" panose="020B0604020202020204" pitchFamily="34" charset="0"/>
              <a:cs typeface="Arial" panose="020B0604020202020204" pitchFamily="34" charset="0"/>
            </a:rPr>
            <a:t>: NASS will mail pre-survey materials</a:t>
          </a:r>
          <a:endParaRPr lang="en-US" sz="2000" dirty="0">
            <a:latin typeface="Arial" panose="020B0604020202020204" pitchFamily="34" charset="0"/>
            <a:cs typeface="Arial" panose="020B0604020202020204" pitchFamily="34" charset="0"/>
          </a:endParaRPr>
        </a:p>
      </dgm:t>
    </dgm:pt>
    <dgm:pt modelId="{E9624EDC-8A85-41AA-8B38-A9E17D9A5427}" type="parTrans" cxnId="{AD54BE5B-4D1F-4393-B633-50AAAC21DF4A}">
      <dgm:prSet/>
      <dgm:spPr/>
      <dgm:t>
        <a:bodyPr/>
        <a:lstStyle/>
        <a:p>
          <a:endParaRPr lang="en-US"/>
        </a:p>
      </dgm:t>
    </dgm:pt>
    <dgm:pt modelId="{DD353F97-2E2B-4D85-9066-0D4ED7B4B02B}" type="sibTrans" cxnId="{AD54BE5B-4D1F-4393-B633-50AAAC21DF4A}">
      <dgm:prSet/>
      <dgm:spPr/>
      <dgm:t>
        <a:bodyPr/>
        <a:lstStyle/>
        <a:p>
          <a:endParaRPr lang="en-US"/>
        </a:p>
      </dgm:t>
    </dgm:pt>
    <dgm:pt modelId="{55EBB3A1-8580-4400-A1D9-0B2F7727BBB2}">
      <dgm:prSet phldrT="[Text]" custT="1"/>
      <dgm:spPr/>
      <dgm:t>
        <a:bodyPr/>
        <a:lstStyle/>
        <a:p>
          <a:r>
            <a:rPr lang="en-US" sz="2000" b="1" dirty="0" smtClean="0">
              <a:solidFill>
                <a:srgbClr val="FF0000"/>
              </a:solidFill>
              <a:latin typeface="Arial" panose="020B0604020202020204" pitchFamily="34" charset="0"/>
              <a:cs typeface="Arial" panose="020B0604020202020204" pitchFamily="34" charset="0"/>
            </a:rPr>
            <a:t>7/1/2019 – 8/9/2019</a:t>
          </a:r>
          <a:r>
            <a:rPr lang="en-US" sz="2000" dirty="0" smtClean="0">
              <a:latin typeface="Arial" panose="020B0604020202020204" pitchFamily="34" charset="0"/>
              <a:cs typeface="Arial" panose="020B0604020202020204" pitchFamily="34" charset="0"/>
            </a:rPr>
            <a:t>: NASDA enumerators will set up and complete face-to-face interviews using the </a:t>
          </a:r>
          <a:r>
            <a:rPr lang="en-US" sz="2000" u="sng" dirty="0" smtClean="0">
              <a:latin typeface="Arial" panose="020B0604020202020204" pitchFamily="34" charset="0"/>
              <a:cs typeface="Arial" panose="020B0604020202020204" pitchFamily="34" charset="0"/>
            </a:rPr>
            <a:t>General Goat Management Questionnaire </a:t>
          </a:r>
          <a:r>
            <a:rPr lang="en-US" sz="2000" dirty="0" smtClean="0">
              <a:latin typeface="Arial" panose="020B0604020202020204" pitchFamily="34" charset="0"/>
              <a:cs typeface="Arial" panose="020B0604020202020204" pitchFamily="34" charset="0"/>
            </a:rPr>
            <a:t>and </a:t>
          </a:r>
          <a:r>
            <a:rPr lang="en-US" sz="2000" u="sng" dirty="0" smtClean="0">
              <a:latin typeface="Arial" panose="020B0604020202020204" pitchFamily="34" charset="0"/>
              <a:cs typeface="Arial" panose="020B0604020202020204" pitchFamily="34" charset="0"/>
            </a:rPr>
            <a:t>Consent Form</a:t>
          </a:r>
          <a:endParaRPr lang="en-US" sz="2000" u="sng" dirty="0">
            <a:latin typeface="Arial" panose="020B0604020202020204" pitchFamily="34" charset="0"/>
            <a:cs typeface="Arial" panose="020B0604020202020204" pitchFamily="34" charset="0"/>
          </a:endParaRPr>
        </a:p>
      </dgm:t>
    </dgm:pt>
    <dgm:pt modelId="{FD894DE5-A2B5-4F30-9347-F0F001091309}" type="parTrans" cxnId="{66CFB5C1-40FA-49D7-98E6-E33257C5A90D}">
      <dgm:prSet/>
      <dgm:spPr/>
      <dgm:t>
        <a:bodyPr/>
        <a:lstStyle/>
        <a:p>
          <a:endParaRPr lang="en-US"/>
        </a:p>
      </dgm:t>
    </dgm:pt>
    <dgm:pt modelId="{2D904B5D-B818-4CF5-8002-CF8AEA7947F7}" type="sibTrans" cxnId="{66CFB5C1-40FA-49D7-98E6-E33257C5A90D}">
      <dgm:prSet/>
      <dgm:spPr/>
      <dgm:t>
        <a:bodyPr/>
        <a:lstStyle/>
        <a:p>
          <a:endParaRPr lang="en-US"/>
        </a:p>
      </dgm:t>
    </dgm:pt>
    <dgm:pt modelId="{4C0875DF-4E2E-47ED-B96E-F94B0FECB156}">
      <dgm:prSet phldrT="[Text]"/>
      <dgm:spPr/>
      <dgm:t>
        <a:bodyPr/>
        <a:lstStyle/>
        <a:p>
          <a:r>
            <a:rPr lang="en-US" dirty="0" smtClean="0"/>
            <a:t>Turnover</a:t>
          </a:r>
        </a:p>
        <a:p>
          <a:r>
            <a:rPr lang="en-US" dirty="0" smtClean="0"/>
            <a:t>(NASS to VS)</a:t>
          </a:r>
          <a:endParaRPr lang="en-US" dirty="0"/>
        </a:p>
      </dgm:t>
    </dgm:pt>
    <dgm:pt modelId="{2B56C1FC-8244-4388-887D-122468296223}" type="sibTrans" cxnId="{16EA6DD9-B10B-4024-BE8A-DBD05E0F0ED8}">
      <dgm:prSet/>
      <dgm:spPr/>
      <dgm:t>
        <a:bodyPr/>
        <a:lstStyle/>
        <a:p>
          <a:endParaRPr lang="en-US"/>
        </a:p>
      </dgm:t>
    </dgm:pt>
    <dgm:pt modelId="{AD8050A4-FDAE-4E9F-A55A-AC5D6BF90310}" type="parTrans" cxnId="{16EA6DD9-B10B-4024-BE8A-DBD05E0F0ED8}">
      <dgm:prSet/>
      <dgm:spPr/>
      <dgm:t>
        <a:bodyPr/>
        <a:lstStyle/>
        <a:p>
          <a:endParaRPr lang="en-US"/>
        </a:p>
      </dgm:t>
    </dgm:pt>
    <dgm:pt modelId="{242E8D40-1F04-4FBD-8404-43690E1D1CF2}">
      <dgm:prSet phldrT="[Text]" custT="1"/>
      <dgm:spPr/>
      <dgm:t>
        <a:bodyPr/>
        <a:lstStyle/>
        <a:p>
          <a:r>
            <a:rPr lang="en-US" sz="2000" smtClean="0">
              <a:latin typeface="Arial" panose="020B0604020202020204" pitchFamily="34" charset="0"/>
              <a:cs typeface="Arial" panose="020B0604020202020204" pitchFamily="34" charset="0"/>
            </a:rPr>
            <a:t>Meet with NAHMS State Coordinators to sign </a:t>
          </a:r>
          <a:r>
            <a:rPr lang="en-US" sz="2000" u="none" smtClean="0">
              <a:latin typeface="Arial" panose="020B0604020202020204" pitchFamily="34" charset="0"/>
              <a:cs typeface="Arial" panose="020B0604020202020204" pitchFamily="34" charset="0"/>
            </a:rPr>
            <a:t>a </a:t>
          </a:r>
          <a:r>
            <a:rPr lang="en-US" sz="2000" u="sng" smtClean="0">
              <a:latin typeface="Arial" panose="020B0604020202020204" pitchFamily="34" charset="0"/>
              <a:cs typeface="Arial" panose="020B0604020202020204" pitchFamily="34" charset="0"/>
            </a:rPr>
            <a:t>NASS Representative Agreement</a:t>
          </a:r>
          <a:r>
            <a:rPr lang="en-US" sz="2000" smtClean="0">
              <a:latin typeface="Arial" panose="020B0604020202020204" pitchFamily="34" charset="0"/>
              <a:cs typeface="Arial" panose="020B0604020202020204" pitchFamily="34" charset="0"/>
            </a:rPr>
            <a:t>, </a:t>
          </a:r>
          <a:r>
            <a:rPr lang="en-US" sz="2000" u="sng" smtClean="0">
              <a:latin typeface="Arial" panose="020B0604020202020204" pitchFamily="34" charset="0"/>
              <a:cs typeface="Arial" panose="020B0604020202020204" pitchFamily="34" charset="0"/>
            </a:rPr>
            <a:t>ADM-043</a:t>
          </a:r>
          <a:r>
            <a:rPr lang="en-US" sz="2000" smtClean="0">
              <a:latin typeface="Arial" panose="020B0604020202020204" pitchFamily="34" charset="0"/>
              <a:cs typeface="Arial" panose="020B0604020202020204" pitchFamily="34" charset="0"/>
            </a:rPr>
            <a:t>, and turn over </a:t>
          </a:r>
          <a:r>
            <a:rPr lang="en-US" sz="2000" u="sng" smtClean="0">
              <a:latin typeface="Arial" panose="020B0604020202020204" pitchFamily="34" charset="0"/>
              <a:cs typeface="Arial" panose="020B0604020202020204" pitchFamily="34" charset="0"/>
            </a:rPr>
            <a:t>Consent Forms</a:t>
          </a:r>
          <a:endParaRPr lang="en-US" sz="2000" u="sng" dirty="0">
            <a:latin typeface="Arial" panose="020B0604020202020204" pitchFamily="34" charset="0"/>
            <a:cs typeface="Arial" panose="020B0604020202020204" pitchFamily="34" charset="0"/>
          </a:endParaRPr>
        </a:p>
      </dgm:t>
    </dgm:pt>
    <dgm:pt modelId="{0024E14E-1026-45DB-8313-8E22CA2DD061}">
      <dgm:prSet phldrT="[Text]" custT="1"/>
      <dgm:spPr/>
      <dgm:t>
        <a:bodyPr/>
        <a:lstStyle/>
        <a:p>
          <a:r>
            <a:rPr lang="en-US" sz="2000" smtClean="0">
              <a:latin typeface="Arial" panose="020B0604020202020204" pitchFamily="34" charset="0"/>
              <a:cs typeface="Arial" panose="020B0604020202020204" pitchFamily="34" charset="0"/>
            </a:rPr>
            <a:t>Send all hard-copy </a:t>
          </a:r>
          <a:r>
            <a:rPr lang="en-US" sz="2000" u="sng" smtClean="0">
              <a:latin typeface="Arial" panose="020B0604020202020204" pitchFamily="34" charset="0"/>
              <a:cs typeface="Arial" panose="020B0604020202020204" pitchFamily="34" charset="0"/>
            </a:rPr>
            <a:t>General Goat Management Questionnaires</a:t>
          </a:r>
          <a:r>
            <a:rPr lang="en-US" sz="2000" u="none" smtClean="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to NASS Central Processing</a:t>
          </a:r>
          <a:endParaRPr lang="en-US" sz="2000" dirty="0">
            <a:latin typeface="Arial" panose="020B0604020202020204" pitchFamily="34" charset="0"/>
            <a:cs typeface="Arial" panose="020B0604020202020204" pitchFamily="34" charset="0"/>
          </a:endParaRPr>
        </a:p>
      </dgm:t>
    </dgm:pt>
    <dgm:pt modelId="{0960F451-569C-4D16-A4AB-4D2E9857C3FB}">
      <dgm:prSet phldrT="[Text]" custT="1"/>
      <dgm:spPr/>
      <dgm:t>
        <a:bodyPr/>
        <a:lstStyle/>
        <a:p>
          <a:r>
            <a:rPr lang="en-US" sz="2000" smtClean="0">
              <a:latin typeface="Arial" panose="020B0604020202020204" pitchFamily="34" charset="0"/>
              <a:cs typeface="Arial" panose="020B0604020202020204" pitchFamily="34" charset="0"/>
            </a:rPr>
            <a:t>Scan </a:t>
          </a:r>
          <a:r>
            <a:rPr lang="en-US" sz="2000" u="sng" smtClean="0">
              <a:latin typeface="Arial" panose="020B0604020202020204" pitchFamily="34" charset="0"/>
              <a:cs typeface="Arial" panose="020B0604020202020204" pitchFamily="34" charset="0"/>
            </a:rPr>
            <a:t>Consent Forms </a:t>
          </a:r>
          <a:r>
            <a:rPr lang="en-US" sz="2000" smtClean="0">
              <a:latin typeface="Arial" panose="020B0604020202020204" pitchFamily="34" charset="0"/>
              <a:cs typeface="Arial" panose="020B0604020202020204" pitchFamily="34" charset="0"/>
            </a:rPr>
            <a:t>into the SMS database</a:t>
          </a:r>
          <a:endParaRPr lang="en-US" sz="2000" dirty="0">
            <a:latin typeface="Arial" panose="020B0604020202020204" pitchFamily="34" charset="0"/>
            <a:cs typeface="Arial" panose="020B0604020202020204" pitchFamily="34" charset="0"/>
          </a:endParaRPr>
        </a:p>
      </dgm:t>
    </dgm:pt>
    <dgm:pt modelId="{4FF0810E-0D27-4799-AB47-1F0D5AB91054}">
      <dgm:prSet phldrT="[Text]" custT="1"/>
      <dgm:spPr/>
      <dgm:t>
        <a:bodyPr/>
        <a:lstStyle/>
        <a:p>
          <a:r>
            <a:rPr lang="en-US" sz="2000" b="1" smtClean="0">
              <a:latin typeface="Arial" panose="020B0604020202020204" pitchFamily="34" charset="0"/>
              <a:cs typeface="Arial" panose="020B0604020202020204" pitchFamily="34" charset="0"/>
            </a:rPr>
            <a:t>8/23/2019</a:t>
          </a:r>
          <a:r>
            <a:rPr lang="en-US" sz="2000" smtClean="0">
              <a:latin typeface="Arial" panose="020B0604020202020204" pitchFamily="34" charset="0"/>
              <a:cs typeface="Arial" panose="020B0604020202020204" pitchFamily="34" charset="0"/>
            </a:rPr>
            <a:t>: The RFO’s</a:t>
          </a:r>
          <a:endParaRPr lang="en-US" sz="2000" dirty="0">
            <a:latin typeface="Arial" panose="020B0604020202020204" pitchFamily="34" charset="0"/>
            <a:cs typeface="Arial" panose="020B0604020202020204" pitchFamily="34" charset="0"/>
          </a:endParaRPr>
        </a:p>
      </dgm:t>
    </dgm:pt>
    <dgm:pt modelId="{1D814315-2097-4B27-A9CE-6BCF9814308D}" type="sibTrans" cxnId="{68C280F1-C374-4756-B32E-139779D3F989}">
      <dgm:prSet/>
      <dgm:spPr/>
      <dgm:t>
        <a:bodyPr/>
        <a:lstStyle/>
        <a:p>
          <a:endParaRPr lang="en-US"/>
        </a:p>
      </dgm:t>
    </dgm:pt>
    <dgm:pt modelId="{57AAF349-A508-4390-B097-B009B6D1A44F}" type="parTrans" cxnId="{68C280F1-C374-4756-B32E-139779D3F989}">
      <dgm:prSet/>
      <dgm:spPr/>
      <dgm:t>
        <a:bodyPr/>
        <a:lstStyle/>
        <a:p>
          <a:endParaRPr lang="en-US"/>
        </a:p>
      </dgm:t>
    </dgm:pt>
    <dgm:pt modelId="{84793E90-7EE3-40D8-974F-BC879A3434B1}" type="sibTrans" cxnId="{1BC37E4F-A425-4A92-BD31-731D705BC3B8}">
      <dgm:prSet/>
      <dgm:spPr/>
      <dgm:t>
        <a:bodyPr/>
        <a:lstStyle/>
        <a:p>
          <a:endParaRPr lang="en-US"/>
        </a:p>
      </dgm:t>
    </dgm:pt>
    <dgm:pt modelId="{2714E54B-ABAB-41C8-BEA4-FA4297237CE8}" type="parTrans" cxnId="{1BC37E4F-A425-4A92-BD31-731D705BC3B8}">
      <dgm:prSet/>
      <dgm:spPr/>
      <dgm:t>
        <a:bodyPr/>
        <a:lstStyle/>
        <a:p>
          <a:endParaRPr lang="en-US"/>
        </a:p>
      </dgm:t>
    </dgm:pt>
    <dgm:pt modelId="{023397A8-B991-4235-9C32-C303A1D47FE6}" type="sibTrans" cxnId="{E398562B-39A2-446A-A3F3-4EE6C13CF6D6}">
      <dgm:prSet/>
      <dgm:spPr/>
      <dgm:t>
        <a:bodyPr/>
        <a:lstStyle/>
        <a:p>
          <a:endParaRPr lang="en-US"/>
        </a:p>
      </dgm:t>
    </dgm:pt>
    <dgm:pt modelId="{015746D6-0812-4A7F-972E-206BC1C2A4A2}" type="parTrans" cxnId="{E398562B-39A2-446A-A3F3-4EE6C13CF6D6}">
      <dgm:prSet/>
      <dgm:spPr/>
      <dgm:t>
        <a:bodyPr/>
        <a:lstStyle/>
        <a:p>
          <a:endParaRPr lang="en-US"/>
        </a:p>
      </dgm:t>
    </dgm:pt>
    <dgm:pt modelId="{52BA1AA9-FC71-4637-801D-B65ECAE093A3}" type="sibTrans" cxnId="{99FC053D-2AEF-4654-B67A-CBF91D032C09}">
      <dgm:prSet/>
      <dgm:spPr/>
      <dgm:t>
        <a:bodyPr/>
        <a:lstStyle/>
        <a:p>
          <a:endParaRPr lang="en-US"/>
        </a:p>
      </dgm:t>
    </dgm:pt>
    <dgm:pt modelId="{9129B0C4-3971-4AA4-AE3B-D8A14FA09FFB}" type="parTrans" cxnId="{99FC053D-2AEF-4654-B67A-CBF91D032C09}">
      <dgm:prSet/>
      <dgm:spPr/>
      <dgm:t>
        <a:bodyPr/>
        <a:lstStyle/>
        <a:p>
          <a:endParaRPr lang="en-US"/>
        </a:p>
      </dgm:t>
    </dgm:pt>
    <dgm:pt modelId="{77FDACE5-7842-4656-9A1E-836A97D37CDF}">
      <dgm:prSet phldrT="[Text]" custT="1"/>
      <dgm:spPr/>
      <dgm:t>
        <a:bodyPr/>
        <a:lstStyle/>
        <a:p>
          <a:r>
            <a:rPr lang="en-US" sz="2000" b="1" smtClean="0">
              <a:latin typeface="Arial" panose="020B0604020202020204" pitchFamily="34" charset="0"/>
              <a:cs typeface="Arial" panose="020B0604020202020204" pitchFamily="34" charset="0"/>
            </a:rPr>
            <a:t>8/16/2019</a:t>
          </a:r>
          <a:r>
            <a:rPr lang="en-US" sz="2000" smtClean="0">
              <a:latin typeface="Arial" panose="020B0604020202020204" pitchFamily="34" charset="0"/>
              <a:cs typeface="Arial" panose="020B0604020202020204" pitchFamily="34" charset="0"/>
            </a:rPr>
            <a:t>: NASDA enumerators send the last of the hard-copy </a:t>
          </a:r>
          <a:r>
            <a:rPr lang="en-US" sz="2000" u="sng" smtClean="0">
              <a:latin typeface="Arial" panose="020B0604020202020204" pitchFamily="34" charset="0"/>
              <a:cs typeface="Arial" panose="020B0604020202020204" pitchFamily="34" charset="0"/>
            </a:rPr>
            <a:t>General Goat Management Questionnaires</a:t>
          </a:r>
          <a:r>
            <a:rPr lang="en-US" sz="2000" u="none" smtClean="0">
              <a:latin typeface="Arial" panose="020B0604020202020204" pitchFamily="34" charset="0"/>
              <a:cs typeface="Arial" panose="020B0604020202020204" pitchFamily="34" charset="0"/>
            </a:rPr>
            <a:t> and</a:t>
          </a:r>
          <a:r>
            <a:rPr lang="en-US" sz="2000" smtClean="0">
              <a:latin typeface="Arial" panose="020B0604020202020204" pitchFamily="34" charset="0"/>
              <a:cs typeface="Arial" panose="020B0604020202020204" pitchFamily="34" charset="0"/>
            </a:rPr>
            <a:t> </a:t>
          </a:r>
          <a:r>
            <a:rPr lang="en-US" sz="2000" u="sng" smtClean="0">
              <a:latin typeface="Arial" panose="020B0604020202020204" pitchFamily="34" charset="0"/>
              <a:cs typeface="Arial" panose="020B0604020202020204" pitchFamily="34" charset="0"/>
            </a:rPr>
            <a:t>Consent Forms</a:t>
          </a:r>
          <a:r>
            <a:rPr lang="en-US" sz="2000" u="none" smtClean="0">
              <a:latin typeface="Arial" panose="020B0604020202020204" pitchFamily="34" charset="0"/>
              <a:cs typeface="Arial" panose="020B0604020202020204" pitchFamily="34" charset="0"/>
            </a:rPr>
            <a:t> </a:t>
          </a:r>
          <a:r>
            <a:rPr lang="en-US" sz="2000" smtClean="0">
              <a:latin typeface="Arial" panose="020B0604020202020204" pitchFamily="34" charset="0"/>
              <a:cs typeface="Arial" panose="020B0604020202020204" pitchFamily="34" charset="0"/>
            </a:rPr>
            <a:t>to the appropriate Regional Field Office (RFO)</a:t>
          </a:r>
          <a:endParaRPr lang="en-US" sz="2000" dirty="0">
            <a:latin typeface="Arial" panose="020B0604020202020204" pitchFamily="34" charset="0"/>
            <a:cs typeface="Arial" panose="020B0604020202020204" pitchFamily="34" charset="0"/>
          </a:endParaRPr>
        </a:p>
      </dgm:t>
    </dgm:pt>
    <dgm:pt modelId="{36067492-F55A-4E52-A350-7EAF590587FC}" type="sibTrans" cxnId="{0F8B77AD-2DAE-4FE8-8DC5-22CA6E6D243C}">
      <dgm:prSet/>
      <dgm:spPr/>
      <dgm:t>
        <a:bodyPr/>
        <a:lstStyle/>
        <a:p>
          <a:endParaRPr lang="en-US"/>
        </a:p>
      </dgm:t>
    </dgm:pt>
    <dgm:pt modelId="{CEF1CC3F-020E-464A-9EDE-921019A74D15}" type="parTrans" cxnId="{0F8B77AD-2DAE-4FE8-8DC5-22CA6E6D243C}">
      <dgm:prSet/>
      <dgm:spPr/>
      <dgm:t>
        <a:bodyPr/>
        <a:lstStyle/>
        <a:p>
          <a:endParaRPr lang="en-US"/>
        </a:p>
      </dgm:t>
    </dgm:pt>
    <dgm:pt modelId="{BA66C69D-584D-4488-A649-4A490FCC4122}" type="pres">
      <dgm:prSet presAssocID="{EB2E99C1-FBFF-4CAA-BF34-FDB003D85A79}" presName="linearFlow" presStyleCnt="0">
        <dgm:presLayoutVars>
          <dgm:dir/>
          <dgm:animLvl val="lvl"/>
          <dgm:resizeHandles val="exact"/>
        </dgm:presLayoutVars>
      </dgm:prSet>
      <dgm:spPr/>
      <dgm:t>
        <a:bodyPr/>
        <a:lstStyle/>
        <a:p>
          <a:endParaRPr lang="en-US"/>
        </a:p>
      </dgm:t>
    </dgm:pt>
    <dgm:pt modelId="{C02883A3-A3F7-40CC-929A-57DE8445DDE2}" type="pres">
      <dgm:prSet presAssocID="{584C523E-E3E6-4530-B493-BCFC09BED394}" presName="composite" presStyleCnt="0"/>
      <dgm:spPr/>
      <dgm:t>
        <a:bodyPr/>
        <a:lstStyle/>
        <a:p>
          <a:endParaRPr lang="en-US"/>
        </a:p>
      </dgm:t>
    </dgm:pt>
    <dgm:pt modelId="{AA5E9BAE-B65D-4204-9A1B-5A42972319A9}" type="pres">
      <dgm:prSet presAssocID="{584C523E-E3E6-4530-B493-BCFC09BED394}" presName="parentText" presStyleLbl="alignNode1" presStyleIdx="0" presStyleCnt="2">
        <dgm:presLayoutVars>
          <dgm:chMax val="1"/>
          <dgm:bulletEnabled val="1"/>
        </dgm:presLayoutVars>
      </dgm:prSet>
      <dgm:spPr/>
      <dgm:t>
        <a:bodyPr/>
        <a:lstStyle/>
        <a:p>
          <a:endParaRPr lang="en-US"/>
        </a:p>
      </dgm:t>
    </dgm:pt>
    <dgm:pt modelId="{9C6338A8-EB8E-467D-8A03-612307B8C465}" type="pres">
      <dgm:prSet presAssocID="{584C523E-E3E6-4530-B493-BCFC09BED394}" presName="descendantText" presStyleLbl="alignAcc1" presStyleIdx="0" presStyleCnt="2" custLinFactNeighborX="5182" custLinFactNeighborY="1251">
        <dgm:presLayoutVars>
          <dgm:bulletEnabled val="1"/>
        </dgm:presLayoutVars>
      </dgm:prSet>
      <dgm:spPr/>
      <dgm:t>
        <a:bodyPr/>
        <a:lstStyle/>
        <a:p>
          <a:endParaRPr lang="en-US"/>
        </a:p>
      </dgm:t>
    </dgm:pt>
    <dgm:pt modelId="{92910703-3B74-48EA-9425-F817F6D39EE4}" type="pres">
      <dgm:prSet presAssocID="{392A8D71-F106-4008-9AAE-685A54FDD92E}" presName="sp" presStyleCnt="0"/>
      <dgm:spPr/>
      <dgm:t>
        <a:bodyPr/>
        <a:lstStyle/>
        <a:p>
          <a:endParaRPr lang="en-US"/>
        </a:p>
      </dgm:t>
    </dgm:pt>
    <dgm:pt modelId="{5CD1DA0D-C444-46E2-A62F-80B714957010}" type="pres">
      <dgm:prSet presAssocID="{4C0875DF-4E2E-47ED-B96E-F94B0FECB156}" presName="composite" presStyleCnt="0"/>
      <dgm:spPr/>
      <dgm:t>
        <a:bodyPr/>
        <a:lstStyle/>
        <a:p>
          <a:endParaRPr lang="en-US"/>
        </a:p>
      </dgm:t>
    </dgm:pt>
    <dgm:pt modelId="{27D28BD8-AF1B-4EE7-BA7A-8DA6B71F024C}" type="pres">
      <dgm:prSet presAssocID="{4C0875DF-4E2E-47ED-B96E-F94B0FECB156}" presName="parentText" presStyleLbl="alignNode1" presStyleIdx="1" presStyleCnt="2" custScaleX="101803" custScaleY="144874" custLinFactNeighborX="2963" custLinFactNeighborY="1733">
        <dgm:presLayoutVars>
          <dgm:chMax val="1"/>
          <dgm:bulletEnabled val="1"/>
        </dgm:presLayoutVars>
      </dgm:prSet>
      <dgm:spPr/>
      <dgm:t>
        <a:bodyPr/>
        <a:lstStyle/>
        <a:p>
          <a:endParaRPr lang="en-US"/>
        </a:p>
      </dgm:t>
    </dgm:pt>
    <dgm:pt modelId="{BBABB194-4E9E-46D1-A84D-6ACA7C2A5454}" type="pres">
      <dgm:prSet presAssocID="{4C0875DF-4E2E-47ED-B96E-F94B0FECB156}" presName="descendantText" presStyleLbl="alignAcc1" presStyleIdx="1" presStyleCnt="2" custScaleX="98637" custScaleY="175613">
        <dgm:presLayoutVars>
          <dgm:bulletEnabled val="1"/>
        </dgm:presLayoutVars>
      </dgm:prSet>
      <dgm:spPr/>
      <dgm:t>
        <a:bodyPr/>
        <a:lstStyle/>
        <a:p>
          <a:endParaRPr lang="en-US"/>
        </a:p>
      </dgm:t>
    </dgm:pt>
  </dgm:ptLst>
  <dgm:cxnLst>
    <dgm:cxn modelId="{C2CE0E02-70BD-44E3-B5B1-899937CF67B9}" type="presOf" srcId="{242E8D40-1F04-4FBD-8404-43690E1D1CF2}" destId="{BBABB194-4E9E-46D1-A84D-6ACA7C2A5454}" srcOrd="0" destOrd="4" presId="urn:microsoft.com/office/officeart/2005/8/layout/chevron2"/>
    <dgm:cxn modelId="{0F8B77AD-2DAE-4FE8-8DC5-22CA6E6D243C}" srcId="{4C0875DF-4E2E-47ED-B96E-F94B0FECB156}" destId="{77FDACE5-7842-4656-9A1E-836A97D37CDF}" srcOrd="0" destOrd="0" parTransId="{CEF1CC3F-020E-464A-9EDE-921019A74D15}" sibTransId="{36067492-F55A-4E52-A350-7EAF590587FC}"/>
    <dgm:cxn modelId="{E398562B-39A2-446A-A3F3-4EE6C13CF6D6}" srcId="{4FF0810E-0D27-4799-AB47-1F0D5AB91054}" destId="{0024E14E-1026-45DB-8313-8E22CA2DD061}" srcOrd="1" destOrd="0" parTransId="{015746D6-0812-4A7F-972E-206BC1C2A4A2}" sibTransId="{023397A8-B991-4235-9C32-C303A1D47FE6}"/>
    <dgm:cxn modelId="{AD54BE5B-4D1F-4393-B633-50AAAC21DF4A}" srcId="{584C523E-E3E6-4530-B493-BCFC09BED394}" destId="{BAC52D36-5BC1-4CC9-9045-D0664F79C19D}" srcOrd="0" destOrd="0" parTransId="{E9624EDC-8A85-41AA-8B38-A9E17D9A5427}" sibTransId="{DD353F97-2E2B-4D85-9066-0D4ED7B4B02B}"/>
    <dgm:cxn modelId="{9B5994E8-3ACB-4462-8FAE-7E84B1491F75}" type="presOf" srcId="{4C0875DF-4E2E-47ED-B96E-F94B0FECB156}" destId="{27D28BD8-AF1B-4EE7-BA7A-8DA6B71F024C}" srcOrd="0" destOrd="0" presId="urn:microsoft.com/office/officeart/2005/8/layout/chevron2"/>
    <dgm:cxn modelId="{66CFB5C1-40FA-49D7-98E6-E33257C5A90D}" srcId="{584C523E-E3E6-4530-B493-BCFC09BED394}" destId="{55EBB3A1-8580-4400-A1D9-0B2F7727BBB2}" srcOrd="1" destOrd="0" parTransId="{FD894DE5-A2B5-4F30-9347-F0F001091309}" sibTransId="{2D904B5D-B818-4CF5-8002-CF8AEA7947F7}"/>
    <dgm:cxn modelId="{321B083C-A1CB-4DB3-A76C-801A618F7863}" type="presOf" srcId="{77FDACE5-7842-4656-9A1E-836A97D37CDF}" destId="{BBABB194-4E9E-46D1-A84D-6ACA7C2A5454}" srcOrd="0" destOrd="0" presId="urn:microsoft.com/office/officeart/2005/8/layout/chevron2"/>
    <dgm:cxn modelId="{BD0F8C2D-E7F7-40CA-BF21-F716B2034FD9}" type="presOf" srcId="{EB2E99C1-FBFF-4CAA-BF34-FDB003D85A79}" destId="{BA66C69D-584D-4488-A649-4A490FCC4122}" srcOrd="0" destOrd="0" presId="urn:microsoft.com/office/officeart/2005/8/layout/chevron2"/>
    <dgm:cxn modelId="{E35792F2-102F-427A-B0BE-9784A7D2E9DC}" type="presOf" srcId="{BAC52D36-5BC1-4CC9-9045-D0664F79C19D}" destId="{9C6338A8-EB8E-467D-8A03-612307B8C465}" srcOrd="0" destOrd="0" presId="urn:microsoft.com/office/officeart/2005/8/layout/chevron2"/>
    <dgm:cxn modelId="{294CB852-AA3A-475E-AB2E-1032E1FC93C1}" type="presOf" srcId="{0960F451-569C-4D16-A4AB-4D2E9857C3FB}" destId="{BBABB194-4E9E-46D1-A84D-6ACA7C2A5454}" srcOrd="0" destOrd="2" presId="urn:microsoft.com/office/officeart/2005/8/layout/chevron2"/>
    <dgm:cxn modelId="{F71CD4A8-66C0-44F2-BC2F-3009FAA5CCA5}" type="presOf" srcId="{584C523E-E3E6-4530-B493-BCFC09BED394}" destId="{AA5E9BAE-B65D-4204-9A1B-5A42972319A9}" srcOrd="0" destOrd="0" presId="urn:microsoft.com/office/officeart/2005/8/layout/chevron2"/>
    <dgm:cxn modelId="{8273AA94-AE22-416B-841A-85D1EBB5EA78}" type="presOf" srcId="{55EBB3A1-8580-4400-A1D9-0B2F7727BBB2}" destId="{9C6338A8-EB8E-467D-8A03-612307B8C465}" srcOrd="0" destOrd="1" presId="urn:microsoft.com/office/officeart/2005/8/layout/chevron2"/>
    <dgm:cxn modelId="{16EA6DD9-B10B-4024-BE8A-DBD05E0F0ED8}" srcId="{EB2E99C1-FBFF-4CAA-BF34-FDB003D85A79}" destId="{4C0875DF-4E2E-47ED-B96E-F94B0FECB156}" srcOrd="1" destOrd="0" parTransId="{AD8050A4-FDAE-4E9F-A55A-AC5D6BF90310}" sibTransId="{2B56C1FC-8244-4388-887D-122468296223}"/>
    <dgm:cxn modelId="{16DD8FC7-2F7C-4720-B5B6-0A8853562B12}" srcId="{EB2E99C1-FBFF-4CAA-BF34-FDB003D85A79}" destId="{584C523E-E3E6-4530-B493-BCFC09BED394}" srcOrd="0" destOrd="0" parTransId="{FA2D3DE1-CCF6-4AD6-A2C7-C2BD9911EA72}" sibTransId="{392A8D71-F106-4008-9AAE-685A54FDD92E}"/>
    <dgm:cxn modelId="{8D1E59B5-4B5D-4AF4-840C-9802E5679B0D}" type="presOf" srcId="{4FF0810E-0D27-4799-AB47-1F0D5AB91054}" destId="{BBABB194-4E9E-46D1-A84D-6ACA7C2A5454}" srcOrd="0" destOrd="1" presId="urn:microsoft.com/office/officeart/2005/8/layout/chevron2"/>
    <dgm:cxn modelId="{1BC37E4F-A425-4A92-BD31-731D705BC3B8}" srcId="{4FF0810E-0D27-4799-AB47-1F0D5AB91054}" destId="{242E8D40-1F04-4FBD-8404-43690E1D1CF2}" srcOrd="2" destOrd="0" parTransId="{2714E54B-ABAB-41C8-BEA4-FA4297237CE8}" sibTransId="{84793E90-7EE3-40D8-974F-BC879A3434B1}"/>
    <dgm:cxn modelId="{D7D86E88-A184-449C-968D-C657C74A794B}" type="presOf" srcId="{0024E14E-1026-45DB-8313-8E22CA2DD061}" destId="{BBABB194-4E9E-46D1-A84D-6ACA7C2A5454}" srcOrd="0" destOrd="3" presId="urn:microsoft.com/office/officeart/2005/8/layout/chevron2"/>
    <dgm:cxn modelId="{68C280F1-C374-4756-B32E-139779D3F989}" srcId="{4C0875DF-4E2E-47ED-B96E-F94B0FECB156}" destId="{4FF0810E-0D27-4799-AB47-1F0D5AB91054}" srcOrd="1" destOrd="0" parTransId="{57AAF349-A508-4390-B097-B009B6D1A44F}" sibTransId="{1D814315-2097-4B27-A9CE-6BCF9814308D}"/>
    <dgm:cxn modelId="{99FC053D-2AEF-4654-B67A-CBF91D032C09}" srcId="{4FF0810E-0D27-4799-AB47-1F0D5AB91054}" destId="{0960F451-569C-4D16-A4AB-4D2E9857C3FB}" srcOrd="0" destOrd="0" parTransId="{9129B0C4-3971-4AA4-AE3B-D8A14FA09FFB}" sibTransId="{52BA1AA9-FC71-4637-801D-B65ECAE093A3}"/>
    <dgm:cxn modelId="{18CEB150-8A31-4D7D-8FDA-0463A24B3BD8}" type="presParOf" srcId="{BA66C69D-584D-4488-A649-4A490FCC4122}" destId="{C02883A3-A3F7-40CC-929A-57DE8445DDE2}" srcOrd="0" destOrd="0" presId="urn:microsoft.com/office/officeart/2005/8/layout/chevron2"/>
    <dgm:cxn modelId="{E3B71B78-D28A-4502-9F2A-50559994D834}" type="presParOf" srcId="{C02883A3-A3F7-40CC-929A-57DE8445DDE2}" destId="{AA5E9BAE-B65D-4204-9A1B-5A42972319A9}" srcOrd="0" destOrd="0" presId="urn:microsoft.com/office/officeart/2005/8/layout/chevron2"/>
    <dgm:cxn modelId="{544CFEED-C285-494F-8CBC-AB3937EB7F82}" type="presParOf" srcId="{C02883A3-A3F7-40CC-929A-57DE8445DDE2}" destId="{9C6338A8-EB8E-467D-8A03-612307B8C465}" srcOrd="1" destOrd="0" presId="urn:microsoft.com/office/officeart/2005/8/layout/chevron2"/>
    <dgm:cxn modelId="{EA12F175-583C-409B-ADFA-F2DC3F409F1F}" type="presParOf" srcId="{BA66C69D-584D-4488-A649-4A490FCC4122}" destId="{92910703-3B74-48EA-9425-F817F6D39EE4}" srcOrd="1" destOrd="0" presId="urn:microsoft.com/office/officeart/2005/8/layout/chevron2"/>
    <dgm:cxn modelId="{606AAE84-DF40-414D-8683-C5AB2D4F7904}" type="presParOf" srcId="{BA66C69D-584D-4488-A649-4A490FCC4122}" destId="{5CD1DA0D-C444-46E2-A62F-80B714957010}" srcOrd="2" destOrd="0" presId="urn:microsoft.com/office/officeart/2005/8/layout/chevron2"/>
    <dgm:cxn modelId="{498AFFA3-90FA-4F5D-9927-AE91EAE6A072}" type="presParOf" srcId="{5CD1DA0D-C444-46E2-A62F-80B714957010}" destId="{27D28BD8-AF1B-4EE7-BA7A-8DA6B71F024C}" srcOrd="0" destOrd="0" presId="urn:microsoft.com/office/officeart/2005/8/layout/chevron2"/>
    <dgm:cxn modelId="{73517551-61F5-4428-A27B-6150F14E69EA}" type="presParOf" srcId="{5CD1DA0D-C444-46E2-A62F-80B714957010}" destId="{BBABB194-4E9E-46D1-A84D-6ACA7C2A545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B2E99C1-FBFF-4CAA-BF34-FDB003D85A79}" type="doc">
      <dgm:prSet loTypeId="urn:microsoft.com/office/officeart/2005/8/layout/chevron2" loCatId="process" qsTypeId="urn:microsoft.com/office/officeart/2005/8/quickstyle/simple1" qsCatId="simple" csTypeId="urn:microsoft.com/office/officeart/2005/8/colors/accent5_2" csCatId="accent5" phldr="1"/>
      <dgm:spPr/>
      <dgm:t>
        <a:bodyPr/>
        <a:lstStyle/>
        <a:p>
          <a:endParaRPr lang="en-US"/>
        </a:p>
      </dgm:t>
    </dgm:pt>
    <dgm:pt modelId="{584C523E-E3E6-4530-B493-BCFC09BED394}">
      <dgm:prSet phldrT="[Text]"/>
      <dgm:spPr>
        <a:solidFill>
          <a:schemeClr val="accent5">
            <a:hueOff val="0"/>
            <a:satOff val="0"/>
            <a:lumOff val="0"/>
            <a:alpha val="50000"/>
          </a:schemeClr>
        </a:solidFill>
      </dgm:spPr>
      <dgm:t>
        <a:bodyPr/>
        <a:lstStyle/>
        <a:p>
          <a:r>
            <a:rPr lang="en-US" dirty="0" smtClean="0">
              <a:solidFill>
                <a:schemeClr val="lt1">
                  <a:alpha val="50000"/>
                </a:schemeClr>
              </a:solidFill>
            </a:rPr>
            <a:t>Phase I</a:t>
          </a:r>
        </a:p>
        <a:p>
          <a:r>
            <a:rPr lang="en-US" dirty="0" smtClean="0">
              <a:solidFill>
                <a:schemeClr val="lt1">
                  <a:alpha val="50000"/>
                </a:schemeClr>
              </a:solidFill>
            </a:rPr>
            <a:t>(NASS)</a:t>
          </a:r>
        </a:p>
      </dgm:t>
    </dgm:pt>
    <dgm:pt modelId="{FA2D3DE1-CCF6-4AD6-A2C7-C2BD9911EA72}" type="parTrans" cxnId="{16DD8FC7-2F7C-4720-B5B6-0A8853562B12}">
      <dgm:prSet/>
      <dgm:spPr/>
      <dgm:t>
        <a:bodyPr/>
        <a:lstStyle/>
        <a:p>
          <a:endParaRPr lang="en-US"/>
        </a:p>
      </dgm:t>
    </dgm:pt>
    <dgm:pt modelId="{392A8D71-F106-4008-9AAE-685A54FDD92E}" type="sibTrans" cxnId="{16DD8FC7-2F7C-4720-B5B6-0A8853562B12}">
      <dgm:prSet/>
      <dgm:spPr/>
      <dgm:t>
        <a:bodyPr/>
        <a:lstStyle/>
        <a:p>
          <a:endParaRPr lang="en-US"/>
        </a:p>
      </dgm:t>
    </dgm:pt>
    <dgm:pt modelId="{BAC52D36-5BC1-4CC9-9045-D0664F79C19D}">
      <dgm:prSet phldrT="[Text]" custT="1"/>
      <dgm:spPr>
        <a:solidFill>
          <a:schemeClr val="lt1">
            <a:hueOff val="0"/>
            <a:satOff val="0"/>
            <a:lumOff val="0"/>
            <a:alpha val="50000"/>
          </a:schemeClr>
        </a:solidFill>
      </dgm:spPr>
      <dgm:t>
        <a:bodyPr/>
        <a:lstStyle/>
        <a:p>
          <a:r>
            <a:rPr lang="en-US" sz="2000" b="1" dirty="0" smtClean="0">
              <a:solidFill>
                <a:srgbClr val="C00000"/>
              </a:solidFill>
              <a:latin typeface="Arial" panose="020B0604020202020204" pitchFamily="34" charset="0"/>
              <a:cs typeface="Arial" panose="020B0604020202020204" pitchFamily="34" charset="0"/>
            </a:rPr>
            <a:t>6/3/2019</a:t>
          </a:r>
          <a:r>
            <a:rPr lang="en-US" sz="2000" dirty="0" smtClean="0">
              <a:latin typeface="Arial" panose="020B0604020202020204" pitchFamily="34" charset="0"/>
              <a:cs typeface="Arial" panose="020B0604020202020204" pitchFamily="34" charset="0"/>
            </a:rPr>
            <a:t>: NASS will mail pre-survey materials</a:t>
          </a:r>
          <a:endParaRPr lang="en-US" sz="2000" dirty="0">
            <a:latin typeface="Arial" panose="020B0604020202020204" pitchFamily="34" charset="0"/>
            <a:cs typeface="Arial" panose="020B0604020202020204" pitchFamily="34" charset="0"/>
          </a:endParaRPr>
        </a:p>
      </dgm:t>
    </dgm:pt>
    <dgm:pt modelId="{E9624EDC-8A85-41AA-8B38-A9E17D9A5427}" type="parTrans" cxnId="{AD54BE5B-4D1F-4393-B633-50AAAC21DF4A}">
      <dgm:prSet/>
      <dgm:spPr/>
      <dgm:t>
        <a:bodyPr/>
        <a:lstStyle/>
        <a:p>
          <a:endParaRPr lang="en-US"/>
        </a:p>
      </dgm:t>
    </dgm:pt>
    <dgm:pt modelId="{DD353F97-2E2B-4D85-9066-0D4ED7B4B02B}" type="sibTrans" cxnId="{AD54BE5B-4D1F-4393-B633-50AAAC21DF4A}">
      <dgm:prSet/>
      <dgm:spPr/>
      <dgm:t>
        <a:bodyPr/>
        <a:lstStyle/>
        <a:p>
          <a:endParaRPr lang="en-US"/>
        </a:p>
      </dgm:t>
    </dgm:pt>
    <dgm:pt modelId="{4C0875DF-4E2E-47ED-B96E-F94B0FECB156}">
      <dgm:prSet phldrT="[Text]"/>
      <dgm:spPr/>
      <dgm:t>
        <a:bodyPr/>
        <a:lstStyle/>
        <a:p>
          <a:r>
            <a:rPr lang="en-US" dirty="0" smtClean="0"/>
            <a:t>Turnover</a:t>
          </a:r>
        </a:p>
        <a:p>
          <a:r>
            <a:rPr lang="en-US" dirty="0" smtClean="0"/>
            <a:t>(NASS to VS)</a:t>
          </a:r>
          <a:endParaRPr lang="en-US" dirty="0"/>
        </a:p>
      </dgm:t>
    </dgm:pt>
    <dgm:pt modelId="{AD8050A4-FDAE-4E9F-A55A-AC5D6BF90310}" type="parTrans" cxnId="{16EA6DD9-B10B-4024-BE8A-DBD05E0F0ED8}">
      <dgm:prSet/>
      <dgm:spPr/>
      <dgm:t>
        <a:bodyPr/>
        <a:lstStyle/>
        <a:p>
          <a:endParaRPr lang="en-US"/>
        </a:p>
      </dgm:t>
    </dgm:pt>
    <dgm:pt modelId="{2B56C1FC-8244-4388-887D-122468296223}" type="sibTrans" cxnId="{16EA6DD9-B10B-4024-BE8A-DBD05E0F0ED8}">
      <dgm:prSet/>
      <dgm:spPr/>
      <dgm:t>
        <a:bodyPr/>
        <a:lstStyle/>
        <a:p>
          <a:endParaRPr lang="en-US"/>
        </a:p>
      </dgm:t>
    </dgm:pt>
    <dgm:pt modelId="{77FDACE5-7842-4656-9A1E-836A97D37CDF}">
      <dgm:prSet phldrT="[Text]" custT="1"/>
      <dgm:spPr/>
      <dgm:t>
        <a:bodyPr/>
        <a:lstStyle/>
        <a:p>
          <a:r>
            <a:rPr lang="en-US" sz="2000" b="1" dirty="0" smtClean="0">
              <a:solidFill>
                <a:srgbClr val="FF0000"/>
              </a:solidFill>
              <a:latin typeface="Arial" panose="020B0604020202020204" pitchFamily="34" charset="0"/>
              <a:cs typeface="Arial" panose="020B0604020202020204" pitchFamily="34" charset="0"/>
            </a:rPr>
            <a:t>8/16/2019</a:t>
          </a:r>
          <a:r>
            <a:rPr lang="en-US" sz="2000" dirty="0" smtClean="0">
              <a:latin typeface="Arial" panose="020B0604020202020204" pitchFamily="34" charset="0"/>
              <a:cs typeface="Arial" panose="020B0604020202020204" pitchFamily="34" charset="0"/>
            </a:rPr>
            <a:t>: NASDA enumerators send the last of the hard-copy </a:t>
          </a:r>
          <a:r>
            <a:rPr lang="en-US" sz="2000" u="sng" dirty="0" smtClean="0">
              <a:latin typeface="Arial" panose="020B0604020202020204" pitchFamily="34" charset="0"/>
              <a:cs typeface="Arial" panose="020B0604020202020204" pitchFamily="34" charset="0"/>
            </a:rPr>
            <a:t>General Goat Management Questionnaires</a:t>
          </a:r>
          <a:r>
            <a:rPr lang="en-US" sz="2000" u="none" dirty="0" smtClean="0">
              <a:latin typeface="Arial" panose="020B0604020202020204" pitchFamily="34" charset="0"/>
              <a:cs typeface="Arial" panose="020B0604020202020204" pitchFamily="34" charset="0"/>
            </a:rPr>
            <a:t> and</a:t>
          </a:r>
          <a:r>
            <a:rPr lang="en-US" sz="2000" dirty="0" smtClean="0">
              <a:latin typeface="Arial" panose="020B0604020202020204" pitchFamily="34" charset="0"/>
              <a:cs typeface="Arial" panose="020B0604020202020204" pitchFamily="34" charset="0"/>
            </a:rPr>
            <a:t> </a:t>
          </a:r>
          <a:r>
            <a:rPr lang="en-US" sz="2000" u="sng" dirty="0" smtClean="0">
              <a:latin typeface="Arial" panose="020B0604020202020204" pitchFamily="34" charset="0"/>
              <a:cs typeface="Arial" panose="020B0604020202020204" pitchFamily="34" charset="0"/>
            </a:rPr>
            <a:t>Consent Forms</a:t>
          </a:r>
          <a:r>
            <a:rPr lang="en-US" sz="2000" u="none"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to the appropriate Regional Field Office (RFO)</a:t>
          </a:r>
          <a:endParaRPr lang="en-US" sz="2000" dirty="0">
            <a:latin typeface="Arial" panose="020B0604020202020204" pitchFamily="34" charset="0"/>
            <a:cs typeface="Arial" panose="020B0604020202020204" pitchFamily="34" charset="0"/>
          </a:endParaRPr>
        </a:p>
      </dgm:t>
    </dgm:pt>
    <dgm:pt modelId="{CEF1CC3F-020E-464A-9EDE-921019A74D15}" type="parTrans" cxnId="{0F8B77AD-2DAE-4FE8-8DC5-22CA6E6D243C}">
      <dgm:prSet/>
      <dgm:spPr/>
      <dgm:t>
        <a:bodyPr/>
        <a:lstStyle/>
        <a:p>
          <a:endParaRPr lang="en-US"/>
        </a:p>
      </dgm:t>
    </dgm:pt>
    <dgm:pt modelId="{36067492-F55A-4E52-A350-7EAF590587FC}" type="sibTrans" cxnId="{0F8B77AD-2DAE-4FE8-8DC5-22CA6E6D243C}">
      <dgm:prSet/>
      <dgm:spPr/>
      <dgm:t>
        <a:bodyPr/>
        <a:lstStyle/>
        <a:p>
          <a:endParaRPr lang="en-US"/>
        </a:p>
      </dgm:t>
    </dgm:pt>
    <dgm:pt modelId="{55EBB3A1-8580-4400-A1D9-0B2F7727BBB2}">
      <dgm:prSet phldrT="[Text]" custT="1"/>
      <dgm:spPr>
        <a:solidFill>
          <a:schemeClr val="lt1">
            <a:hueOff val="0"/>
            <a:satOff val="0"/>
            <a:lumOff val="0"/>
            <a:alpha val="50000"/>
          </a:schemeClr>
        </a:solidFill>
      </dgm:spPr>
      <dgm:t>
        <a:bodyPr/>
        <a:lstStyle/>
        <a:p>
          <a:r>
            <a:rPr lang="en-US" sz="2000" b="1" dirty="0" smtClean="0">
              <a:solidFill>
                <a:srgbClr val="C00000"/>
              </a:solidFill>
              <a:latin typeface="Arial" panose="020B0604020202020204" pitchFamily="34" charset="0"/>
              <a:cs typeface="Arial" panose="020B0604020202020204" pitchFamily="34" charset="0"/>
            </a:rPr>
            <a:t>7/1/2019 – 8/9/2019</a:t>
          </a:r>
          <a:r>
            <a:rPr lang="en-US" sz="2000" dirty="0" smtClean="0">
              <a:latin typeface="Arial" panose="020B0604020202020204" pitchFamily="34" charset="0"/>
              <a:cs typeface="Arial" panose="020B0604020202020204" pitchFamily="34" charset="0"/>
            </a:rPr>
            <a:t>: NASDA enumerators will set up and complete face-to-face interviews using the </a:t>
          </a:r>
          <a:r>
            <a:rPr lang="en-US" sz="2000" u="sng" dirty="0" smtClean="0">
              <a:latin typeface="Arial" panose="020B0604020202020204" pitchFamily="34" charset="0"/>
              <a:cs typeface="Arial" panose="020B0604020202020204" pitchFamily="34" charset="0"/>
            </a:rPr>
            <a:t>General Goat Management Questionnaire </a:t>
          </a:r>
          <a:r>
            <a:rPr lang="en-US" sz="2000" dirty="0" smtClean="0">
              <a:latin typeface="Arial" panose="020B0604020202020204" pitchFamily="34" charset="0"/>
              <a:cs typeface="Arial" panose="020B0604020202020204" pitchFamily="34" charset="0"/>
            </a:rPr>
            <a:t>and </a:t>
          </a:r>
          <a:r>
            <a:rPr lang="en-US" sz="2000" u="sng" dirty="0" smtClean="0">
              <a:latin typeface="Arial" panose="020B0604020202020204" pitchFamily="34" charset="0"/>
              <a:cs typeface="Arial" panose="020B0604020202020204" pitchFamily="34" charset="0"/>
            </a:rPr>
            <a:t>Consent Form</a:t>
          </a:r>
          <a:endParaRPr lang="en-US" sz="2000" u="sng" dirty="0">
            <a:latin typeface="Arial" panose="020B0604020202020204" pitchFamily="34" charset="0"/>
            <a:cs typeface="Arial" panose="020B0604020202020204" pitchFamily="34" charset="0"/>
          </a:endParaRPr>
        </a:p>
      </dgm:t>
    </dgm:pt>
    <dgm:pt modelId="{FD894DE5-A2B5-4F30-9347-F0F001091309}" type="parTrans" cxnId="{66CFB5C1-40FA-49D7-98E6-E33257C5A90D}">
      <dgm:prSet/>
      <dgm:spPr/>
      <dgm:t>
        <a:bodyPr/>
        <a:lstStyle/>
        <a:p>
          <a:endParaRPr lang="en-US"/>
        </a:p>
      </dgm:t>
    </dgm:pt>
    <dgm:pt modelId="{2D904B5D-B818-4CF5-8002-CF8AEA7947F7}" type="sibTrans" cxnId="{66CFB5C1-40FA-49D7-98E6-E33257C5A90D}">
      <dgm:prSet/>
      <dgm:spPr/>
      <dgm:t>
        <a:bodyPr/>
        <a:lstStyle/>
        <a:p>
          <a:endParaRPr lang="en-US"/>
        </a:p>
      </dgm:t>
    </dgm:pt>
    <dgm:pt modelId="{4FF0810E-0D27-4799-AB47-1F0D5AB91054}">
      <dgm:prSet phldrT="[Text]" custT="1"/>
      <dgm:spPr/>
      <dgm:t>
        <a:bodyPr/>
        <a:lstStyle/>
        <a:p>
          <a:r>
            <a:rPr lang="en-US" sz="2000" b="1" dirty="0" smtClean="0">
              <a:solidFill>
                <a:srgbClr val="FF0000"/>
              </a:solidFill>
              <a:latin typeface="Arial" panose="020B0604020202020204" pitchFamily="34" charset="0"/>
              <a:cs typeface="Arial" panose="020B0604020202020204" pitchFamily="34" charset="0"/>
            </a:rPr>
            <a:t>8/23/2019</a:t>
          </a:r>
          <a:r>
            <a:rPr lang="en-US"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dgm:t>
    </dgm:pt>
    <dgm:pt modelId="{57AAF349-A508-4390-B097-B009B6D1A44F}" type="parTrans" cxnId="{68C280F1-C374-4756-B32E-139779D3F989}">
      <dgm:prSet/>
      <dgm:spPr/>
      <dgm:t>
        <a:bodyPr/>
        <a:lstStyle/>
        <a:p>
          <a:endParaRPr lang="en-US"/>
        </a:p>
      </dgm:t>
    </dgm:pt>
    <dgm:pt modelId="{1D814315-2097-4B27-A9CE-6BCF9814308D}" type="sibTrans" cxnId="{68C280F1-C374-4756-B32E-139779D3F989}">
      <dgm:prSet/>
      <dgm:spPr/>
      <dgm:t>
        <a:bodyPr/>
        <a:lstStyle/>
        <a:p>
          <a:endParaRPr lang="en-US"/>
        </a:p>
      </dgm:t>
    </dgm:pt>
    <dgm:pt modelId="{242E8D40-1F04-4FBD-8404-43690E1D1CF2}">
      <dgm:prSet phldrT="[Text]" custT="1"/>
      <dgm:spPr/>
      <dgm:t>
        <a:bodyPr/>
        <a:lstStyle/>
        <a:p>
          <a:r>
            <a:rPr lang="en-US" sz="2000" dirty="0" smtClean="0">
              <a:latin typeface="Arial" panose="020B0604020202020204" pitchFamily="34" charset="0"/>
              <a:cs typeface="Arial" panose="020B0604020202020204" pitchFamily="34" charset="0"/>
            </a:rPr>
            <a:t>NAHMS State Coordinators meet with NASS RFOs to sign </a:t>
          </a:r>
          <a:r>
            <a:rPr lang="en-US" sz="2000" u="none" dirty="0" smtClean="0">
              <a:latin typeface="Arial" panose="020B0604020202020204" pitchFamily="34" charset="0"/>
              <a:cs typeface="Arial" panose="020B0604020202020204" pitchFamily="34" charset="0"/>
            </a:rPr>
            <a:t>a </a:t>
          </a:r>
          <a:r>
            <a:rPr lang="en-US" sz="2000" u="sng" dirty="0" smtClean="0">
              <a:latin typeface="Arial" panose="020B0604020202020204" pitchFamily="34" charset="0"/>
              <a:cs typeface="Arial" panose="020B0604020202020204" pitchFamily="34" charset="0"/>
            </a:rPr>
            <a:t>NASS Representative Agreement</a:t>
          </a:r>
          <a:r>
            <a:rPr lang="en-US" sz="2000" dirty="0" smtClean="0">
              <a:latin typeface="Arial" panose="020B0604020202020204" pitchFamily="34" charset="0"/>
              <a:cs typeface="Arial" panose="020B0604020202020204" pitchFamily="34" charset="0"/>
            </a:rPr>
            <a:t>, </a:t>
          </a:r>
          <a:r>
            <a:rPr lang="en-US" sz="2000" u="sng" dirty="0" smtClean="0">
              <a:latin typeface="Arial" panose="020B0604020202020204" pitchFamily="34" charset="0"/>
              <a:cs typeface="Arial" panose="020B0604020202020204" pitchFamily="34" charset="0"/>
            </a:rPr>
            <a:t>ADM-043</a:t>
          </a:r>
          <a:r>
            <a:rPr lang="en-US" sz="2000" dirty="0" smtClean="0">
              <a:latin typeface="Arial" panose="020B0604020202020204" pitchFamily="34" charset="0"/>
              <a:cs typeface="Arial" panose="020B0604020202020204" pitchFamily="34" charset="0"/>
            </a:rPr>
            <a:t>, and turn over </a:t>
          </a:r>
          <a:r>
            <a:rPr lang="en-US" sz="2000" u="sng" dirty="0" smtClean="0">
              <a:latin typeface="Arial" panose="020B0604020202020204" pitchFamily="34" charset="0"/>
              <a:cs typeface="Arial" panose="020B0604020202020204" pitchFamily="34" charset="0"/>
            </a:rPr>
            <a:t>Consent Forms</a:t>
          </a:r>
          <a:endParaRPr lang="en-US" sz="2000" u="sng" dirty="0">
            <a:latin typeface="Arial" panose="020B0604020202020204" pitchFamily="34" charset="0"/>
            <a:cs typeface="Arial" panose="020B0604020202020204" pitchFamily="34" charset="0"/>
          </a:endParaRPr>
        </a:p>
      </dgm:t>
    </dgm:pt>
    <dgm:pt modelId="{2714E54B-ABAB-41C8-BEA4-FA4297237CE8}" type="parTrans" cxnId="{1BC37E4F-A425-4A92-BD31-731D705BC3B8}">
      <dgm:prSet/>
      <dgm:spPr/>
      <dgm:t>
        <a:bodyPr/>
        <a:lstStyle/>
        <a:p>
          <a:endParaRPr lang="en-US"/>
        </a:p>
      </dgm:t>
    </dgm:pt>
    <dgm:pt modelId="{84793E90-7EE3-40D8-974F-BC879A3434B1}" type="sibTrans" cxnId="{1BC37E4F-A425-4A92-BD31-731D705BC3B8}">
      <dgm:prSet/>
      <dgm:spPr/>
      <dgm:t>
        <a:bodyPr/>
        <a:lstStyle/>
        <a:p>
          <a:endParaRPr lang="en-US"/>
        </a:p>
      </dgm:t>
    </dgm:pt>
    <dgm:pt modelId="{0960F451-569C-4D16-A4AB-4D2E9857C3FB}">
      <dgm:prSet phldrT="[Text]" custT="1"/>
      <dgm:spPr/>
      <dgm:t>
        <a:bodyPr/>
        <a:lstStyle/>
        <a:p>
          <a:r>
            <a:rPr lang="en-US" sz="2000" dirty="0" smtClean="0">
              <a:latin typeface="Arial" panose="020B0604020202020204" pitchFamily="34" charset="0"/>
              <a:cs typeface="Arial" panose="020B0604020202020204" pitchFamily="34" charset="0"/>
            </a:rPr>
            <a:t>NASS RFOs scan </a:t>
          </a:r>
          <a:r>
            <a:rPr lang="en-US" sz="2000" u="sng" dirty="0" smtClean="0">
              <a:latin typeface="Arial" panose="020B0604020202020204" pitchFamily="34" charset="0"/>
              <a:cs typeface="Arial" panose="020B0604020202020204" pitchFamily="34" charset="0"/>
            </a:rPr>
            <a:t>Consent Forms </a:t>
          </a:r>
          <a:r>
            <a:rPr lang="en-US" sz="2000" dirty="0" smtClean="0">
              <a:latin typeface="Arial" panose="020B0604020202020204" pitchFamily="34" charset="0"/>
              <a:cs typeface="Arial" panose="020B0604020202020204" pitchFamily="34" charset="0"/>
            </a:rPr>
            <a:t>into the SMS database and send all hard-copy </a:t>
          </a:r>
          <a:r>
            <a:rPr lang="en-US" sz="2000" u="sng" dirty="0" smtClean="0">
              <a:latin typeface="Arial" panose="020B0604020202020204" pitchFamily="34" charset="0"/>
              <a:cs typeface="Arial" panose="020B0604020202020204" pitchFamily="34" charset="0"/>
            </a:rPr>
            <a:t>General Goat Management Questionnaires</a:t>
          </a:r>
          <a:r>
            <a:rPr lang="en-US" sz="2000" u="none"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to NASS Central Processing for data entry</a:t>
          </a:r>
          <a:endParaRPr lang="en-US" sz="2000" dirty="0">
            <a:latin typeface="Arial" panose="020B0604020202020204" pitchFamily="34" charset="0"/>
            <a:cs typeface="Arial" panose="020B0604020202020204" pitchFamily="34" charset="0"/>
          </a:endParaRPr>
        </a:p>
      </dgm:t>
    </dgm:pt>
    <dgm:pt modelId="{52BA1AA9-FC71-4637-801D-B65ECAE093A3}" type="sibTrans" cxnId="{99FC053D-2AEF-4654-B67A-CBF91D032C09}">
      <dgm:prSet/>
      <dgm:spPr/>
      <dgm:t>
        <a:bodyPr/>
        <a:lstStyle/>
        <a:p>
          <a:endParaRPr lang="en-US"/>
        </a:p>
      </dgm:t>
    </dgm:pt>
    <dgm:pt modelId="{9129B0C4-3971-4AA4-AE3B-D8A14FA09FFB}" type="parTrans" cxnId="{99FC053D-2AEF-4654-B67A-CBF91D032C09}">
      <dgm:prSet/>
      <dgm:spPr/>
      <dgm:t>
        <a:bodyPr/>
        <a:lstStyle/>
        <a:p>
          <a:endParaRPr lang="en-US"/>
        </a:p>
      </dgm:t>
    </dgm:pt>
    <dgm:pt modelId="{BA66C69D-584D-4488-A649-4A490FCC4122}" type="pres">
      <dgm:prSet presAssocID="{EB2E99C1-FBFF-4CAA-BF34-FDB003D85A79}" presName="linearFlow" presStyleCnt="0">
        <dgm:presLayoutVars>
          <dgm:dir/>
          <dgm:animLvl val="lvl"/>
          <dgm:resizeHandles val="exact"/>
        </dgm:presLayoutVars>
      </dgm:prSet>
      <dgm:spPr/>
      <dgm:t>
        <a:bodyPr/>
        <a:lstStyle/>
        <a:p>
          <a:endParaRPr lang="en-US"/>
        </a:p>
      </dgm:t>
    </dgm:pt>
    <dgm:pt modelId="{C02883A3-A3F7-40CC-929A-57DE8445DDE2}" type="pres">
      <dgm:prSet presAssocID="{584C523E-E3E6-4530-B493-BCFC09BED394}" presName="composite" presStyleCnt="0"/>
      <dgm:spPr/>
      <dgm:t>
        <a:bodyPr/>
        <a:lstStyle/>
        <a:p>
          <a:endParaRPr lang="en-US"/>
        </a:p>
      </dgm:t>
    </dgm:pt>
    <dgm:pt modelId="{AA5E9BAE-B65D-4204-9A1B-5A42972319A9}" type="pres">
      <dgm:prSet presAssocID="{584C523E-E3E6-4530-B493-BCFC09BED394}" presName="parentText" presStyleLbl="alignNode1" presStyleIdx="0" presStyleCnt="2">
        <dgm:presLayoutVars>
          <dgm:chMax val="1"/>
          <dgm:bulletEnabled val="1"/>
        </dgm:presLayoutVars>
      </dgm:prSet>
      <dgm:spPr/>
      <dgm:t>
        <a:bodyPr/>
        <a:lstStyle/>
        <a:p>
          <a:endParaRPr lang="en-US"/>
        </a:p>
      </dgm:t>
    </dgm:pt>
    <dgm:pt modelId="{9C6338A8-EB8E-467D-8A03-612307B8C465}" type="pres">
      <dgm:prSet presAssocID="{584C523E-E3E6-4530-B493-BCFC09BED394}" presName="descendantText" presStyleLbl="alignAcc1" presStyleIdx="0" presStyleCnt="2" custLinFactNeighborX="5182" custLinFactNeighborY="1251">
        <dgm:presLayoutVars>
          <dgm:bulletEnabled val="1"/>
        </dgm:presLayoutVars>
      </dgm:prSet>
      <dgm:spPr/>
      <dgm:t>
        <a:bodyPr/>
        <a:lstStyle/>
        <a:p>
          <a:endParaRPr lang="en-US"/>
        </a:p>
      </dgm:t>
    </dgm:pt>
    <dgm:pt modelId="{92910703-3B74-48EA-9425-F817F6D39EE4}" type="pres">
      <dgm:prSet presAssocID="{392A8D71-F106-4008-9AAE-685A54FDD92E}" presName="sp" presStyleCnt="0"/>
      <dgm:spPr/>
      <dgm:t>
        <a:bodyPr/>
        <a:lstStyle/>
        <a:p>
          <a:endParaRPr lang="en-US"/>
        </a:p>
      </dgm:t>
    </dgm:pt>
    <dgm:pt modelId="{5CD1DA0D-C444-46E2-A62F-80B714957010}" type="pres">
      <dgm:prSet presAssocID="{4C0875DF-4E2E-47ED-B96E-F94B0FECB156}" presName="composite" presStyleCnt="0"/>
      <dgm:spPr/>
      <dgm:t>
        <a:bodyPr/>
        <a:lstStyle/>
        <a:p>
          <a:endParaRPr lang="en-US"/>
        </a:p>
      </dgm:t>
    </dgm:pt>
    <dgm:pt modelId="{27D28BD8-AF1B-4EE7-BA7A-8DA6B71F024C}" type="pres">
      <dgm:prSet presAssocID="{4C0875DF-4E2E-47ED-B96E-F94B0FECB156}" presName="parentText" presStyleLbl="alignNode1" presStyleIdx="1" presStyleCnt="2" custScaleX="101803" custScaleY="144874" custLinFactNeighborX="2963" custLinFactNeighborY="1733">
        <dgm:presLayoutVars>
          <dgm:chMax val="1"/>
          <dgm:bulletEnabled val="1"/>
        </dgm:presLayoutVars>
      </dgm:prSet>
      <dgm:spPr/>
      <dgm:t>
        <a:bodyPr/>
        <a:lstStyle/>
        <a:p>
          <a:endParaRPr lang="en-US"/>
        </a:p>
      </dgm:t>
    </dgm:pt>
    <dgm:pt modelId="{BBABB194-4E9E-46D1-A84D-6ACA7C2A5454}" type="pres">
      <dgm:prSet presAssocID="{4C0875DF-4E2E-47ED-B96E-F94B0FECB156}" presName="descendantText" presStyleLbl="alignAcc1" presStyleIdx="1" presStyleCnt="2" custScaleX="98637" custScaleY="175613">
        <dgm:presLayoutVars>
          <dgm:bulletEnabled val="1"/>
        </dgm:presLayoutVars>
      </dgm:prSet>
      <dgm:spPr/>
      <dgm:t>
        <a:bodyPr/>
        <a:lstStyle/>
        <a:p>
          <a:endParaRPr lang="en-US"/>
        </a:p>
      </dgm:t>
    </dgm:pt>
  </dgm:ptLst>
  <dgm:cxnLst>
    <dgm:cxn modelId="{1BC37E4F-A425-4A92-BD31-731D705BC3B8}" srcId="{4FF0810E-0D27-4799-AB47-1F0D5AB91054}" destId="{242E8D40-1F04-4FBD-8404-43690E1D1CF2}" srcOrd="1" destOrd="0" parTransId="{2714E54B-ABAB-41C8-BEA4-FA4297237CE8}" sibTransId="{84793E90-7EE3-40D8-974F-BC879A3434B1}"/>
    <dgm:cxn modelId="{03CF9565-F9D8-4817-AE2D-FB4455A4F8F8}" type="presOf" srcId="{0960F451-569C-4D16-A4AB-4D2E9857C3FB}" destId="{BBABB194-4E9E-46D1-A84D-6ACA7C2A5454}" srcOrd="0" destOrd="2" presId="urn:microsoft.com/office/officeart/2005/8/layout/chevron2"/>
    <dgm:cxn modelId="{28C0F606-3350-4891-B074-E7ACB4B79661}" type="presOf" srcId="{584C523E-E3E6-4530-B493-BCFC09BED394}" destId="{AA5E9BAE-B65D-4204-9A1B-5A42972319A9}" srcOrd="0" destOrd="0" presId="urn:microsoft.com/office/officeart/2005/8/layout/chevron2"/>
    <dgm:cxn modelId="{99FC053D-2AEF-4654-B67A-CBF91D032C09}" srcId="{4FF0810E-0D27-4799-AB47-1F0D5AB91054}" destId="{0960F451-569C-4D16-A4AB-4D2E9857C3FB}" srcOrd="0" destOrd="0" parTransId="{9129B0C4-3971-4AA4-AE3B-D8A14FA09FFB}" sibTransId="{52BA1AA9-FC71-4637-801D-B65ECAE093A3}"/>
    <dgm:cxn modelId="{1C9F3A3C-0712-4B73-9F5D-427C3C58573B}" type="presOf" srcId="{77FDACE5-7842-4656-9A1E-836A97D37CDF}" destId="{BBABB194-4E9E-46D1-A84D-6ACA7C2A5454}" srcOrd="0" destOrd="0" presId="urn:microsoft.com/office/officeart/2005/8/layout/chevron2"/>
    <dgm:cxn modelId="{E3A02AF0-019C-4641-981A-6CB26FF7C315}" type="presOf" srcId="{4C0875DF-4E2E-47ED-B96E-F94B0FECB156}" destId="{27D28BD8-AF1B-4EE7-BA7A-8DA6B71F024C}" srcOrd="0" destOrd="0" presId="urn:microsoft.com/office/officeart/2005/8/layout/chevron2"/>
    <dgm:cxn modelId="{68C280F1-C374-4756-B32E-139779D3F989}" srcId="{4C0875DF-4E2E-47ED-B96E-F94B0FECB156}" destId="{4FF0810E-0D27-4799-AB47-1F0D5AB91054}" srcOrd="1" destOrd="0" parTransId="{57AAF349-A508-4390-B097-B009B6D1A44F}" sibTransId="{1D814315-2097-4B27-A9CE-6BCF9814308D}"/>
    <dgm:cxn modelId="{15D42D46-5537-40B9-84C1-259CA2523436}" type="presOf" srcId="{EB2E99C1-FBFF-4CAA-BF34-FDB003D85A79}" destId="{BA66C69D-584D-4488-A649-4A490FCC4122}" srcOrd="0" destOrd="0" presId="urn:microsoft.com/office/officeart/2005/8/layout/chevron2"/>
    <dgm:cxn modelId="{66CFB5C1-40FA-49D7-98E6-E33257C5A90D}" srcId="{584C523E-E3E6-4530-B493-BCFC09BED394}" destId="{55EBB3A1-8580-4400-A1D9-0B2F7727BBB2}" srcOrd="1" destOrd="0" parTransId="{FD894DE5-A2B5-4F30-9347-F0F001091309}" sibTransId="{2D904B5D-B818-4CF5-8002-CF8AEA7947F7}"/>
    <dgm:cxn modelId="{07FD601C-9A6C-4139-A51D-D058E987F113}" type="presOf" srcId="{4FF0810E-0D27-4799-AB47-1F0D5AB91054}" destId="{BBABB194-4E9E-46D1-A84D-6ACA7C2A5454}" srcOrd="0" destOrd="1" presId="urn:microsoft.com/office/officeart/2005/8/layout/chevron2"/>
    <dgm:cxn modelId="{16DD8FC7-2F7C-4720-B5B6-0A8853562B12}" srcId="{EB2E99C1-FBFF-4CAA-BF34-FDB003D85A79}" destId="{584C523E-E3E6-4530-B493-BCFC09BED394}" srcOrd="0" destOrd="0" parTransId="{FA2D3DE1-CCF6-4AD6-A2C7-C2BD9911EA72}" sibTransId="{392A8D71-F106-4008-9AAE-685A54FDD92E}"/>
    <dgm:cxn modelId="{0F8B77AD-2DAE-4FE8-8DC5-22CA6E6D243C}" srcId="{4C0875DF-4E2E-47ED-B96E-F94B0FECB156}" destId="{77FDACE5-7842-4656-9A1E-836A97D37CDF}" srcOrd="0" destOrd="0" parTransId="{CEF1CC3F-020E-464A-9EDE-921019A74D15}" sibTransId="{36067492-F55A-4E52-A350-7EAF590587FC}"/>
    <dgm:cxn modelId="{16EA6DD9-B10B-4024-BE8A-DBD05E0F0ED8}" srcId="{EB2E99C1-FBFF-4CAA-BF34-FDB003D85A79}" destId="{4C0875DF-4E2E-47ED-B96E-F94B0FECB156}" srcOrd="1" destOrd="0" parTransId="{AD8050A4-FDAE-4E9F-A55A-AC5D6BF90310}" sibTransId="{2B56C1FC-8244-4388-887D-122468296223}"/>
    <dgm:cxn modelId="{306B1E06-FF51-4780-AC00-EDC15DD89FA9}" type="presOf" srcId="{55EBB3A1-8580-4400-A1D9-0B2F7727BBB2}" destId="{9C6338A8-EB8E-467D-8A03-612307B8C465}" srcOrd="0" destOrd="1" presId="urn:microsoft.com/office/officeart/2005/8/layout/chevron2"/>
    <dgm:cxn modelId="{9DFC7484-0725-4612-8D0B-8D3E2C2AAFFC}" type="presOf" srcId="{242E8D40-1F04-4FBD-8404-43690E1D1CF2}" destId="{BBABB194-4E9E-46D1-A84D-6ACA7C2A5454}" srcOrd="0" destOrd="3" presId="urn:microsoft.com/office/officeart/2005/8/layout/chevron2"/>
    <dgm:cxn modelId="{AD54BE5B-4D1F-4393-B633-50AAAC21DF4A}" srcId="{584C523E-E3E6-4530-B493-BCFC09BED394}" destId="{BAC52D36-5BC1-4CC9-9045-D0664F79C19D}" srcOrd="0" destOrd="0" parTransId="{E9624EDC-8A85-41AA-8B38-A9E17D9A5427}" sibTransId="{DD353F97-2E2B-4D85-9066-0D4ED7B4B02B}"/>
    <dgm:cxn modelId="{ACADF3B2-A4A4-435A-8770-C61C7010FDD9}" type="presOf" srcId="{BAC52D36-5BC1-4CC9-9045-D0664F79C19D}" destId="{9C6338A8-EB8E-467D-8A03-612307B8C465}" srcOrd="0" destOrd="0" presId="urn:microsoft.com/office/officeart/2005/8/layout/chevron2"/>
    <dgm:cxn modelId="{C82071C8-8D5A-426A-A4B2-EA1E0085175B}" type="presParOf" srcId="{BA66C69D-584D-4488-A649-4A490FCC4122}" destId="{C02883A3-A3F7-40CC-929A-57DE8445DDE2}" srcOrd="0" destOrd="0" presId="urn:microsoft.com/office/officeart/2005/8/layout/chevron2"/>
    <dgm:cxn modelId="{FF88BEB3-6FF0-47DE-BE4C-87AB1113623B}" type="presParOf" srcId="{C02883A3-A3F7-40CC-929A-57DE8445DDE2}" destId="{AA5E9BAE-B65D-4204-9A1B-5A42972319A9}" srcOrd="0" destOrd="0" presId="urn:microsoft.com/office/officeart/2005/8/layout/chevron2"/>
    <dgm:cxn modelId="{5196C831-99AA-4339-A18C-F41A53402520}" type="presParOf" srcId="{C02883A3-A3F7-40CC-929A-57DE8445DDE2}" destId="{9C6338A8-EB8E-467D-8A03-612307B8C465}" srcOrd="1" destOrd="0" presId="urn:microsoft.com/office/officeart/2005/8/layout/chevron2"/>
    <dgm:cxn modelId="{7069DC65-A7F5-4AF1-9DC6-B1B1FDDE75DE}" type="presParOf" srcId="{BA66C69D-584D-4488-A649-4A490FCC4122}" destId="{92910703-3B74-48EA-9425-F817F6D39EE4}" srcOrd="1" destOrd="0" presId="urn:microsoft.com/office/officeart/2005/8/layout/chevron2"/>
    <dgm:cxn modelId="{3EA636AE-DA4C-4895-B63C-2D593666508B}" type="presParOf" srcId="{BA66C69D-584D-4488-A649-4A490FCC4122}" destId="{5CD1DA0D-C444-46E2-A62F-80B714957010}" srcOrd="2" destOrd="0" presId="urn:microsoft.com/office/officeart/2005/8/layout/chevron2"/>
    <dgm:cxn modelId="{1D465B34-515F-4B06-9E7D-C3A67A23AEDA}" type="presParOf" srcId="{5CD1DA0D-C444-46E2-A62F-80B714957010}" destId="{27D28BD8-AF1B-4EE7-BA7A-8DA6B71F024C}" srcOrd="0" destOrd="0" presId="urn:microsoft.com/office/officeart/2005/8/layout/chevron2"/>
    <dgm:cxn modelId="{034834C8-60E4-4AD7-89A4-EDFC65E66ABD}" type="presParOf" srcId="{5CD1DA0D-C444-46E2-A62F-80B714957010}" destId="{BBABB194-4E9E-46D1-A84D-6ACA7C2A545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B2E99C1-FBFF-4CAA-BF34-FDB003D85A79}" type="doc">
      <dgm:prSet loTypeId="urn:microsoft.com/office/officeart/2005/8/layout/chevron2" loCatId="process" qsTypeId="urn:microsoft.com/office/officeart/2005/8/quickstyle/simple1" qsCatId="simple" csTypeId="urn:microsoft.com/office/officeart/2005/8/colors/accent5_2" csCatId="accent5" phldr="1"/>
      <dgm:spPr/>
      <dgm:t>
        <a:bodyPr/>
        <a:lstStyle/>
        <a:p>
          <a:endParaRPr lang="en-US"/>
        </a:p>
      </dgm:t>
    </dgm:pt>
    <dgm:pt modelId="{6E191544-7C04-4D50-A527-C85A0BFE642B}">
      <dgm:prSet phldrT="[Text]"/>
      <dgm:spPr/>
      <dgm:t>
        <a:bodyPr/>
        <a:lstStyle/>
        <a:p>
          <a:r>
            <a:rPr lang="en-US" dirty="0" smtClean="0"/>
            <a:t>Phase II</a:t>
          </a:r>
        </a:p>
        <a:p>
          <a:r>
            <a:rPr lang="en-US" dirty="0" smtClean="0"/>
            <a:t>(VS)</a:t>
          </a:r>
          <a:endParaRPr lang="en-US" dirty="0"/>
        </a:p>
      </dgm:t>
    </dgm:pt>
    <dgm:pt modelId="{159F740C-6966-4D0E-918C-DE02CE77B27B}" type="parTrans" cxnId="{E8CC643E-8A28-4FFC-8010-08FA936628E1}">
      <dgm:prSet/>
      <dgm:spPr/>
      <dgm:t>
        <a:bodyPr/>
        <a:lstStyle/>
        <a:p>
          <a:endParaRPr lang="en-US"/>
        </a:p>
      </dgm:t>
    </dgm:pt>
    <dgm:pt modelId="{CC91A170-B33E-4265-AE5F-D1862CE5DBF8}" type="sibTrans" cxnId="{E8CC643E-8A28-4FFC-8010-08FA936628E1}">
      <dgm:prSet/>
      <dgm:spPr/>
      <dgm:t>
        <a:bodyPr/>
        <a:lstStyle/>
        <a:p>
          <a:endParaRPr lang="en-US"/>
        </a:p>
      </dgm:t>
    </dgm:pt>
    <dgm:pt modelId="{2C1A5105-EC94-42A1-B8BD-31E45504B8A9}">
      <dgm:prSet phldrT="[Text]" custT="1"/>
      <dgm:spPr/>
      <dgm:t>
        <a:bodyPr/>
        <a:lstStyle/>
        <a:p>
          <a:endParaRPr lang="en-US" sz="1300" dirty="0"/>
        </a:p>
      </dgm:t>
    </dgm:pt>
    <dgm:pt modelId="{D7FEF3C4-105E-4829-A0DD-246E781A9A71}" type="parTrans" cxnId="{5A755122-474F-47E0-A873-340DB2C4EA0D}">
      <dgm:prSet/>
      <dgm:spPr/>
      <dgm:t>
        <a:bodyPr/>
        <a:lstStyle/>
        <a:p>
          <a:endParaRPr lang="en-US"/>
        </a:p>
      </dgm:t>
    </dgm:pt>
    <dgm:pt modelId="{11617F1E-BCCD-43FC-81A0-308B4F3D1420}" type="sibTrans" cxnId="{5A755122-474F-47E0-A873-340DB2C4EA0D}">
      <dgm:prSet/>
      <dgm:spPr/>
      <dgm:t>
        <a:bodyPr/>
        <a:lstStyle/>
        <a:p>
          <a:endParaRPr lang="en-US"/>
        </a:p>
      </dgm:t>
    </dgm:pt>
    <dgm:pt modelId="{CD5E548C-63B1-467C-8C8E-8256DB7FB72E}">
      <dgm:prSet phldrT="[Text]" custT="1"/>
      <dgm:spPr/>
      <dgm:t>
        <a:bodyPr/>
        <a:lstStyle/>
        <a:p>
          <a:r>
            <a:rPr lang="en-US" sz="2000" b="1" dirty="0" smtClean="0">
              <a:solidFill>
                <a:srgbClr val="FF0000"/>
              </a:solidFill>
              <a:latin typeface="Arial" panose="020B0604020202020204" pitchFamily="34" charset="0"/>
              <a:cs typeface="Arial" panose="020B0604020202020204" pitchFamily="34" charset="0"/>
            </a:rPr>
            <a:t>9/9/2019 – 12/15/2019</a:t>
          </a:r>
          <a:r>
            <a:rPr lang="en-US" sz="2000" dirty="0" smtClean="0">
              <a:latin typeface="Arial" panose="020B0604020202020204" pitchFamily="34" charset="0"/>
              <a:cs typeface="Arial" panose="020B0604020202020204" pitchFamily="34" charset="0"/>
            </a:rPr>
            <a:t>: VS enumerators will set up and complete face-to-face interviews using the </a:t>
          </a:r>
          <a:r>
            <a:rPr lang="en-US" sz="2000" u="sng" dirty="0" smtClean="0">
              <a:latin typeface="Arial" panose="020B0604020202020204" pitchFamily="34" charset="0"/>
              <a:cs typeface="Arial" panose="020B0604020202020204" pitchFamily="34" charset="0"/>
            </a:rPr>
            <a:t>Goat 2019 – VS Initial Questionnaire</a:t>
          </a:r>
          <a:r>
            <a:rPr lang="en-US" sz="2000" dirty="0" smtClean="0">
              <a:latin typeface="Arial" panose="020B0604020202020204" pitchFamily="34" charset="0"/>
              <a:cs typeface="Arial" panose="020B0604020202020204" pitchFamily="34" charset="0"/>
            </a:rPr>
            <a:t> and biological testing forms</a:t>
          </a:r>
          <a:endParaRPr lang="en-US" sz="2000" dirty="0">
            <a:latin typeface="Arial" panose="020B0604020202020204" pitchFamily="34" charset="0"/>
            <a:cs typeface="Arial" panose="020B0604020202020204" pitchFamily="34" charset="0"/>
          </a:endParaRPr>
        </a:p>
      </dgm:t>
    </dgm:pt>
    <dgm:pt modelId="{3549AF5E-849D-440E-81C4-5496410EF52F}" type="parTrans" cxnId="{217A5A96-B1E0-435F-A274-0C1012A551BB}">
      <dgm:prSet/>
      <dgm:spPr/>
      <dgm:t>
        <a:bodyPr/>
        <a:lstStyle/>
        <a:p>
          <a:endParaRPr lang="en-US"/>
        </a:p>
      </dgm:t>
    </dgm:pt>
    <dgm:pt modelId="{BB8D5642-4E0F-46B4-B1E7-3DBB3E76AAA6}" type="sibTrans" cxnId="{217A5A96-B1E0-435F-A274-0C1012A551BB}">
      <dgm:prSet/>
      <dgm:spPr/>
      <dgm:t>
        <a:bodyPr/>
        <a:lstStyle/>
        <a:p>
          <a:endParaRPr lang="en-US"/>
        </a:p>
      </dgm:t>
    </dgm:pt>
    <dgm:pt modelId="{BA66C69D-584D-4488-A649-4A490FCC4122}" type="pres">
      <dgm:prSet presAssocID="{EB2E99C1-FBFF-4CAA-BF34-FDB003D85A79}" presName="linearFlow" presStyleCnt="0">
        <dgm:presLayoutVars>
          <dgm:dir/>
          <dgm:animLvl val="lvl"/>
          <dgm:resizeHandles val="exact"/>
        </dgm:presLayoutVars>
      </dgm:prSet>
      <dgm:spPr/>
      <dgm:t>
        <a:bodyPr/>
        <a:lstStyle/>
        <a:p>
          <a:endParaRPr lang="en-US"/>
        </a:p>
      </dgm:t>
    </dgm:pt>
    <dgm:pt modelId="{6FBB1D0E-ACFB-440A-AB08-6C9EC4413D49}" type="pres">
      <dgm:prSet presAssocID="{6E191544-7C04-4D50-A527-C85A0BFE642B}" presName="composite" presStyleCnt="0"/>
      <dgm:spPr/>
      <dgm:t>
        <a:bodyPr/>
        <a:lstStyle/>
        <a:p>
          <a:endParaRPr lang="en-US"/>
        </a:p>
      </dgm:t>
    </dgm:pt>
    <dgm:pt modelId="{70D6DFAA-079D-4916-940A-F6A35F55380F}" type="pres">
      <dgm:prSet presAssocID="{6E191544-7C04-4D50-A527-C85A0BFE642B}" presName="parentText" presStyleLbl="alignNode1" presStyleIdx="0" presStyleCnt="1" custScaleX="79044" custScaleY="86429" custLinFactNeighborX="4352" custLinFactNeighborY="-13331">
        <dgm:presLayoutVars>
          <dgm:chMax val="1"/>
          <dgm:bulletEnabled val="1"/>
        </dgm:presLayoutVars>
      </dgm:prSet>
      <dgm:spPr/>
      <dgm:t>
        <a:bodyPr/>
        <a:lstStyle/>
        <a:p>
          <a:endParaRPr lang="en-US"/>
        </a:p>
      </dgm:t>
    </dgm:pt>
    <dgm:pt modelId="{EAC890DF-3095-4C0D-A1EC-AEC2841C8323}" type="pres">
      <dgm:prSet presAssocID="{6E191544-7C04-4D50-A527-C85A0BFE642B}" presName="descendantText" presStyleLbl="alignAcc1" presStyleIdx="0" presStyleCnt="1" custScaleX="102634" custScaleY="88455" custLinFactNeighborX="-1424" custLinFactNeighborY="-15057">
        <dgm:presLayoutVars>
          <dgm:bulletEnabled val="1"/>
        </dgm:presLayoutVars>
      </dgm:prSet>
      <dgm:spPr/>
      <dgm:t>
        <a:bodyPr/>
        <a:lstStyle/>
        <a:p>
          <a:endParaRPr lang="en-US"/>
        </a:p>
      </dgm:t>
    </dgm:pt>
  </dgm:ptLst>
  <dgm:cxnLst>
    <dgm:cxn modelId="{B415ECD8-BE39-49C0-8595-8E3E3CA7A399}" type="presOf" srcId="{EB2E99C1-FBFF-4CAA-BF34-FDB003D85A79}" destId="{BA66C69D-584D-4488-A649-4A490FCC4122}" srcOrd="0" destOrd="0" presId="urn:microsoft.com/office/officeart/2005/8/layout/chevron2"/>
    <dgm:cxn modelId="{5A755122-474F-47E0-A873-340DB2C4EA0D}" srcId="{6E191544-7C04-4D50-A527-C85A0BFE642B}" destId="{2C1A5105-EC94-42A1-B8BD-31E45504B8A9}" srcOrd="1" destOrd="0" parTransId="{D7FEF3C4-105E-4829-A0DD-246E781A9A71}" sibTransId="{11617F1E-BCCD-43FC-81A0-308B4F3D1420}"/>
    <dgm:cxn modelId="{8886051C-6B3D-4444-975D-79CBA7618217}" type="presOf" srcId="{6E191544-7C04-4D50-A527-C85A0BFE642B}" destId="{70D6DFAA-079D-4916-940A-F6A35F55380F}" srcOrd="0" destOrd="0" presId="urn:microsoft.com/office/officeart/2005/8/layout/chevron2"/>
    <dgm:cxn modelId="{5E1AFA60-D8D0-4EE9-8C85-BA05995354DE}" type="presOf" srcId="{2C1A5105-EC94-42A1-B8BD-31E45504B8A9}" destId="{EAC890DF-3095-4C0D-A1EC-AEC2841C8323}" srcOrd="0" destOrd="1" presId="urn:microsoft.com/office/officeart/2005/8/layout/chevron2"/>
    <dgm:cxn modelId="{217A5A96-B1E0-435F-A274-0C1012A551BB}" srcId="{6E191544-7C04-4D50-A527-C85A0BFE642B}" destId="{CD5E548C-63B1-467C-8C8E-8256DB7FB72E}" srcOrd="0" destOrd="0" parTransId="{3549AF5E-849D-440E-81C4-5496410EF52F}" sibTransId="{BB8D5642-4E0F-46B4-B1E7-3DBB3E76AAA6}"/>
    <dgm:cxn modelId="{E8CC643E-8A28-4FFC-8010-08FA936628E1}" srcId="{EB2E99C1-FBFF-4CAA-BF34-FDB003D85A79}" destId="{6E191544-7C04-4D50-A527-C85A0BFE642B}" srcOrd="0" destOrd="0" parTransId="{159F740C-6966-4D0E-918C-DE02CE77B27B}" sibTransId="{CC91A170-B33E-4265-AE5F-D1862CE5DBF8}"/>
    <dgm:cxn modelId="{008B6392-18C5-447A-A7F7-4F1FCCC30776}" type="presOf" srcId="{CD5E548C-63B1-467C-8C8E-8256DB7FB72E}" destId="{EAC890DF-3095-4C0D-A1EC-AEC2841C8323}" srcOrd="0" destOrd="0" presId="urn:microsoft.com/office/officeart/2005/8/layout/chevron2"/>
    <dgm:cxn modelId="{8D8AAC3D-ACFD-4463-9FAE-E5B339EFBE29}" type="presParOf" srcId="{BA66C69D-584D-4488-A649-4A490FCC4122}" destId="{6FBB1D0E-ACFB-440A-AB08-6C9EC4413D49}" srcOrd="0" destOrd="0" presId="urn:microsoft.com/office/officeart/2005/8/layout/chevron2"/>
    <dgm:cxn modelId="{F2F9DD4E-9C54-4A9D-B753-2B7C063FC81D}" type="presParOf" srcId="{6FBB1D0E-ACFB-440A-AB08-6C9EC4413D49}" destId="{70D6DFAA-079D-4916-940A-F6A35F55380F}" srcOrd="0" destOrd="0" presId="urn:microsoft.com/office/officeart/2005/8/layout/chevron2"/>
    <dgm:cxn modelId="{72BE8145-B5C6-4DE6-8475-235D098A8C4D}" type="presParOf" srcId="{6FBB1D0E-ACFB-440A-AB08-6C9EC4413D49}" destId="{EAC890DF-3095-4C0D-A1EC-AEC2841C832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D08DC73-B7DB-4D0D-A896-E55A7249CFBD}" type="doc">
      <dgm:prSet loTypeId="urn:microsoft.com/office/officeart/2005/8/layout/hierarchy3" loCatId="hierarchy" qsTypeId="urn:microsoft.com/office/officeart/2005/8/quickstyle/simple1" qsCatId="simple" csTypeId="urn:microsoft.com/office/officeart/2005/8/colors/accent5_2" csCatId="accent5" phldr="1"/>
      <dgm:spPr/>
      <dgm:t>
        <a:bodyPr/>
        <a:lstStyle/>
        <a:p>
          <a:endParaRPr lang="en-US"/>
        </a:p>
      </dgm:t>
    </dgm:pt>
    <dgm:pt modelId="{7BDAD517-628A-48A6-B586-CB5C25846DBB}">
      <dgm:prSet/>
      <dgm:spPr/>
      <dgm:t>
        <a:bodyPr/>
        <a:lstStyle/>
        <a:p>
          <a:pPr rtl="0"/>
          <a:r>
            <a:rPr lang="en-US" dirty="0" smtClean="0"/>
            <a:t>Pre-survey materials</a:t>
          </a:r>
          <a:endParaRPr lang="en-US" dirty="0"/>
        </a:p>
      </dgm:t>
    </dgm:pt>
    <dgm:pt modelId="{3476BCA6-6434-4865-A523-099E92633317}" type="parTrans" cxnId="{91D35B4E-A778-4595-B347-950330A40D81}">
      <dgm:prSet/>
      <dgm:spPr/>
      <dgm:t>
        <a:bodyPr/>
        <a:lstStyle/>
        <a:p>
          <a:endParaRPr lang="en-US"/>
        </a:p>
      </dgm:t>
    </dgm:pt>
    <dgm:pt modelId="{13C52B66-810E-4CB9-886B-36E3B3EE4779}" type="sibTrans" cxnId="{91D35B4E-A778-4595-B347-950330A40D81}">
      <dgm:prSet/>
      <dgm:spPr/>
      <dgm:t>
        <a:bodyPr/>
        <a:lstStyle/>
        <a:p>
          <a:endParaRPr lang="en-US"/>
        </a:p>
      </dgm:t>
    </dgm:pt>
    <dgm:pt modelId="{0CA54A5E-E84E-42A0-946B-C8597E85E2FD}">
      <dgm:prSet/>
      <dgm:spPr/>
      <dgm:t>
        <a:bodyPr/>
        <a:lstStyle/>
        <a:p>
          <a:pPr rtl="0"/>
          <a:r>
            <a:rPr lang="en-US" dirty="0" smtClean="0"/>
            <a:t>General Goat Management Questionnaire</a:t>
          </a:r>
          <a:endParaRPr lang="en-US" dirty="0"/>
        </a:p>
      </dgm:t>
    </dgm:pt>
    <dgm:pt modelId="{C11AE107-02CC-4AD6-8CDA-BA229519CECD}" type="parTrans" cxnId="{A8B0842A-9CD8-4DCA-9A57-F47F05BD795F}">
      <dgm:prSet/>
      <dgm:spPr/>
      <dgm:t>
        <a:bodyPr/>
        <a:lstStyle/>
        <a:p>
          <a:endParaRPr lang="en-US"/>
        </a:p>
      </dgm:t>
    </dgm:pt>
    <dgm:pt modelId="{25C8C92C-E73F-434B-92A3-39C80620F444}" type="sibTrans" cxnId="{A8B0842A-9CD8-4DCA-9A57-F47F05BD795F}">
      <dgm:prSet/>
      <dgm:spPr/>
      <dgm:t>
        <a:bodyPr/>
        <a:lstStyle/>
        <a:p>
          <a:endParaRPr lang="en-US"/>
        </a:p>
      </dgm:t>
    </dgm:pt>
    <dgm:pt modelId="{1BE111F6-4E6B-4060-9C85-5FAC5F6BAC19}">
      <dgm:prSet/>
      <dgm:spPr/>
      <dgm:t>
        <a:bodyPr/>
        <a:lstStyle/>
        <a:p>
          <a:pPr rtl="0"/>
          <a:r>
            <a:rPr lang="en-US" dirty="0" smtClean="0"/>
            <a:t>Consent Form for continuation into Phase II</a:t>
          </a:r>
          <a:endParaRPr lang="en-US" dirty="0"/>
        </a:p>
      </dgm:t>
    </dgm:pt>
    <dgm:pt modelId="{39241312-C56E-4675-A99A-1AFA678496AF}" type="sibTrans" cxnId="{0FB01C98-AC1F-4FAE-997C-FCFB95A978D0}">
      <dgm:prSet/>
      <dgm:spPr/>
      <dgm:t>
        <a:bodyPr/>
        <a:lstStyle/>
        <a:p>
          <a:endParaRPr lang="en-US"/>
        </a:p>
      </dgm:t>
    </dgm:pt>
    <dgm:pt modelId="{4633A104-CBE6-4EDC-AAC9-687DD86B628E}" type="parTrans" cxnId="{0FB01C98-AC1F-4FAE-997C-FCFB95A978D0}">
      <dgm:prSet/>
      <dgm:spPr/>
      <dgm:t>
        <a:bodyPr/>
        <a:lstStyle/>
        <a:p>
          <a:endParaRPr lang="en-US"/>
        </a:p>
      </dgm:t>
    </dgm:pt>
    <dgm:pt modelId="{D7FF6DE7-3FCC-4545-A9E9-E52F058C47EE}" type="pres">
      <dgm:prSet presAssocID="{3D08DC73-B7DB-4D0D-A896-E55A7249CFBD}" presName="diagram" presStyleCnt="0">
        <dgm:presLayoutVars>
          <dgm:chPref val="1"/>
          <dgm:dir/>
          <dgm:animOne val="branch"/>
          <dgm:animLvl val="lvl"/>
          <dgm:resizeHandles/>
        </dgm:presLayoutVars>
      </dgm:prSet>
      <dgm:spPr/>
      <dgm:t>
        <a:bodyPr/>
        <a:lstStyle/>
        <a:p>
          <a:endParaRPr lang="en-US"/>
        </a:p>
      </dgm:t>
    </dgm:pt>
    <dgm:pt modelId="{5B0F678A-0369-4F6A-B6AB-C012370C3CA5}" type="pres">
      <dgm:prSet presAssocID="{7BDAD517-628A-48A6-B586-CB5C25846DBB}" presName="root" presStyleCnt="0"/>
      <dgm:spPr/>
    </dgm:pt>
    <dgm:pt modelId="{B8EE77C5-896D-4336-9B2B-E93828D6B545}" type="pres">
      <dgm:prSet presAssocID="{7BDAD517-628A-48A6-B586-CB5C25846DBB}" presName="rootComposite" presStyleCnt="0"/>
      <dgm:spPr/>
    </dgm:pt>
    <dgm:pt modelId="{35798FC6-E114-4A98-AD01-75AE3118D659}" type="pres">
      <dgm:prSet presAssocID="{7BDAD517-628A-48A6-B586-CB5C25846DBB}" presName="rootText" presStyleLbl="node1" presStyleIdx="0" presStyleCnt="3"/>
      <dgm:spPr/>
      <dgm:t>
        <a:bodyPr/>
        <a:lstStyle/>
        <a:p>
          <a:endParaRPr lang="en-US"/>
        </a:p>
      </dgm:t>
    </dgm:pt>
    <dgm:pt modelId="{1CB9A0F3-D330-462B-B66A-5050F00D881F}" type="pres">
      <dgm:prSet presAssocID="{7BDAD517-628A-48A6-B586-CB5C25846DBB}" presName="rootConnector" presStyleLbl="node1" presStyleIdx="0" presStyleCnt="3"/>
      <dgm:spPr/>
      <dgm:t>
        <a:bodyPr/>
        <a:lstStyle/>
        <a:p>
          <a:endParaRPr lang="en-US"/>
        </a:p>
      </dgm:t>
    </dgm:pt>
    <dgm:pt modelId="{DCC05842-7BD1-4A3A-83AF-D52462EB4432}" type="pres">
      <dgm:prSet presAssocID="{7BDAD517-628A-48A6-B586-CB5C25846DBB}" presName="childShape" presStyleCnt="0"/>
      <dgm:spPr/>
    </dgm:pt>
    <dgm:pt modelId="{4EA14EF2-F8E7-49F5-9D00-B20028A43AD5}" type="pres">
      <dgm:prSet presAssocID="{0CA54A5E-E84E-42A0-946B-C8597E85E2FD}" presName="root" presStyleCnt="0"/>
      <dgm:spPr/>
    </dgm:pt>
    <dgm:pt modelId="{6DE00853-97BC-4937-B60A-E74448FD1406}" type="pres">
      <dgm:prSet presAssocID="{0CA54A5E-E84E-42A0-946B-C8597E85E2FD}" presName="rootComposite" presStyleCnt="0"/>
      <dgm:spPr/>
    </dgm:pt>
    <dgm:pt modelId="{0B0D8C04-D9B0-47AF-A07F-0739CDBDA748}" type="pres">
      <dgm:prSet presAssocID="{0CA54A5E-E84E-42A0-946B-C8597E85E2FD}" presName="rootText" presStyleLbl="node1" presStyleIdx="1" presStyleCnt="3"/>
      <dgm:spPr/>
      <dgm:t>
        <a:bodyPr/>
        <a:lstStyle/>
        <a:p>
          <a:endParaRPr lang="en-US"/>
        </a:p>
      </dgm:t>
    </dgm:pt>
    <dgm:pt modelId="{53423283-E715-4B24-8143-371A7969A9C0}" type="pres">
      <dgm:prSet presAssocID="{0CA54A5E-E84E-42A0-946B-C8597E85E2FD}" presName="rootConnector" presStyleLbl="node1" presStyleIdx="1" presStyleCnt="3"/>
      <dgm:spPr/>
      <dgm:t>
        <a:bodyPr/>
        <a:lstStyle/>
        <a:p>
          <a:endParaRPr lang="en-US"/>
        </a:p>
      </dgm:t>
    </dgm:pt>
    <dgm:pt modelId="{CE84200A-05E1-4BC1-A86C-8C0C1309FB61}" type="pres">
      <dgm:prSet presAssocID="{0CA54A5E-E84E-42A0-946B-C8597E85E2FD}" presName="childShape" presStyleCnt="0"/>
      <dgm:spPr/>
    </dgm:pt>
    <dgm:pt modelId="{F1C43570-11F0-4642-9E3D-707DC36C2F9B}" type="pres">
      <dgm:prSet presAssocID="{1BE111F6-4E6B-4060-9C85-5FAC5F6BAC19}" presName="root" presStyleCnt="0"/>
      <dgm:spPr/>
    </dgm:pt>
    <dgm:pt modelId="{F81315AC-C500-43A3-BBE1-BF8B6F902BFB}" type="pres">
      <dgm:prSet presAssocID="{1BE111F6-4E6B-4060-9C85-5FAC5F6BAC19}" presName="rootComposite" presStyleCnt="0"/>
      <dgm:spPr/>
    </dgm:pt>
    <dgm:pt modelId="{446573D9-4C7F-4350-8D03-CECB87A0A19F}" type="pres">
      <dgm:prSet presAssocID="{1BE111F6-4E6B-4060-9C85-5FAC5F6BAC19}" presName="rootText" presStyleLbl="node1" presStyleIdx="2" presStyleCnt="3"/>
      <dgm:spPr/>
      <dgm:t>
        <a:bodyPr/>
        <a:lstStyle/>
        <a:p>
          <a:endParaRPr lang="en-US"/>
        </a:p>
      </dgm:t>
    </dgm:pt>
    <dgm:pt modelId="{50DBF0E0-B00D-458C-B8A1-BE33C54119D6}" type="pres">
      <dgm:prSet presAssocID="{1BE111F6-4E6B-4060-9C85-5FAC5F6BAC19}" presName="rootConnector" presStyleLbl="node1" presStyleIdx="2" presStyleCnt="3"/>
      <dgm:spPr/>
      <dgm:t>
        <a:bodyPr/>
        <a:lstStyle/>
        <a:p>
          <a:endParaRPr lang="en-US"/>
        </a:p>
      </dgm:t>
    </dgm:pt>
    <dgm:pt modelId="{E21C5D7E-AA14-48C6-9E69-6D35C00242B4}" type="pres">
      <dgm:prSet presAssocID="{1BE111F6-4E6B-4060-9C85-5FAC5F6BAC19}" presName="childShape" presStyleCnt="0"/>
      <dgm:spPr/>
    </dgm:pt>
  </dgm:ptLst>
  <dgm:cxnLst>
    <dgm:cxn modelId="{E3878804-A4D9-43B3-B81B-99DE13DE5F35}" type="presOf" srcId="{1BE111F6-4E6B-4060-9C85-5FAC5F6BAC19}" destId="{446573D9-4C7F-4350-8D03-CECB87A0A19F}" srcOrd="0" destOrd="0" presId="urn:microsoft.com/office/officeart/2005/8/layout/hierarchy3"/>
    <dgm:cxn modelId="{91D35B4E-A778-4595-B347-950330A40D81}" srcId="{3D08DC73-B7DB-4D0D-A896-E55A7249CFBD}" destId="{7BDAD517-628A-48A6-B586-CB5C25846DBB}" srcOrd="0" destOrd="0" parTransId="{3476BCA6-6434-4865-A523-099E92633317}" sibTransId="{13C52B66-810E-4CB9-886B-36E3B3EE4779}"/>
    <dgm:cxn modelId="{D1A36F37-BFEF-4EDE-B05B-DFD9C7E04D07}" type="presOf" srcId="{1BE111F6-4E6B-4060-9C85-5FAC5F6BAC19}" destId="{50DBF0E0-B00D-458C-B8A1-BE33C54119D6}" srcOrd="1" destOrd="0" presId="urn:microsoft.com/office/officeart/2005/8/layout/hierarchy3"/>
    <dgm:cxn modelId="{C44C291F-460F-425A-83F6-04873E98597A}" type="presOf" srcId="{0CA54A5E-E84E-42A0-946B-C8597E85E2FD}" destId="{0B0D8C04-D9B0-47AF-A07F-0739CDBDA748}" srcOrd="0" destOrd="0" presId="urn:microsoft.com/office/officeart/2005/8/layout/hierarchy3"/>
    <dgm:cxn modelId="{7DC01D0A-8C8E-4524-AF3F-0F9AEEC05616}" type="presOf" srcId="{7BDAD517-628A-48A6-B586-CB5C25846DBB}" destId="{1CB9A0F3-D330-462B-B66A-5050F00D881F}" srcOrd="1" destOrd="0" presId="urn:microsoft.com/office/officeart/2005/8/layout/hierarchy3"/>
    <dgm:cxn modelId="{0FB01C98-AC1F-4FAE-997C-FCFB95A978D0}" srcId="{3D08DC73-B7DB-4D0D-A896-E55A7249CFBD}" destId="{1BE111F6-4E6B-4060-9C85-5FAC5F6BAC19}" srcOrd="2" destOrd="0" parTransId="{4633A104-CBE6-4EDC-AAC9-687DD86B628E}" sibTransId="{39241312-C56E-4675-A99A-1AFA678496AF}"/>
    <dgm:cxn modelId="{DBE44D28-CB37-4400-85F4-18A2B9A13293}" type="presOf" srcId="{7BDAD517-628A-48A6-B586-CB5C25846DBB}" destId="{35798FC6-E114-4A98-AD01-75AE3118D659}" srcOrd="0" destOrd="0" presId="urn:microsoft.com/office/officeart/2005/8/layout/hierarchy3"/>
    <dgm:cxn modelId="{A84AEEB9-D07F-4FAC-9AF2-D360ECA2CEDC}" type="presOf" srcId="{3D08DC73-B7DB-4D0D-A896-E55A7249CFBD}" destId="{D7FF6DE7-3FCC-4545-A9E9-E52F058C47EE}" srcOrd="0" destOrd="0" presId="urn:microsoft.com/office/officeart/2005/8/layout/hierarchy3"/>
    <dgm:cxn modelId="{E4423C28-03B5-41E7-A154-18F52B3E8E91}" type="presOf" srcId="{0CA54A5E-E84E-42A0-946B-C8597E85E2FD}" destId="{53423283-E715-4B24-8143-371A7969A9C0}" srcOrd="1" destOrd="0" presId="urn:microsoft.com/office/officeart/2005/8/layout/hierarchy3"/>
    <dgm:cxn modelId="{A8B0842A-9CD8-4DCA-9A57-F47F05BD795F}" srcId="{3D08DC73-B7DB-4D0D-A896-E55A7249CFBD}" destId="{0CA54A5E-E84E-42A0-946B-C8597E85E2FD}" srcOrd="1" destOrd="0" parTransId="{C11AE107-02CC-4AD6-8CDA-BA229519CECD}" sibTransId="{25C8C92C-E73F-434B-92A3-39C80620F444}"/>
    <dgm:cxn modelId="{59F05212-D675-4AB3-98F8-904314DC662A}" type="presParOf" srcId="{D7FF6DE7-3FCC-4545-A9E9-E52F058C47EE}" destId="{5B0F678A-0369-4F6A-B6AB-C012370C3CA5}" srcOrd="0" destOrd="0" presId="urn:microsoft.com/office/officeart/2005/8/layout/hierarchy3"/>
    <dgm:cxn modelId="{C2D1AC1E-E42D-4C04-8492-72ED068E7C8A}" type="presParOf" srcId="{5B0F678A-0369-4F6A-B6AB-C012370C3CA5}" destId="{B8EE77C5-896D-4336-9B2B-E93828D6B545}" srcOrd="0" destOrd="0" presId="urn:microsoft.com/office/officeart/2005/8/layout/hierarchy3"/>
    <dgm:cxn modelId="{274CC3E1-E26C-415D-A7E1-D978EA7E16F0}" type="presParOf" srcId="{B8EE77C5-896D-4336-9B2B-E93828D6B545}" destId="{35798FC6-E114-4A98-AD01-75AE3118D659}" srcOrd="0" destOrd="0" presId="urn:microsoft.com/office/officeart/2005/8/layout/hierarchy3"/>
    <dgm:cxn modelId="{B9F152E3-B61E-4717-B8F8-00D88267CF29}" type="presParOf" srcId="{B8EE77C5-896D-4336-9B2B-E93828D6B545}" destId="{1CB9A0F3-D330-462B-B66A-5050F00D881F}" srcOrd="1" destOrd="0" presId="urn:microsoft.com/office/officeart/2005/8/layout/hierarchy3"/>
    <dgm:cxn modelId="{E589AFC4-D115-4FF7-9BDA-D3D637D3FC0C}" type="presParOf" srcId="{5B0F678A-0369-4F6A-B6AB-C012370C3CA5}" destId="{DCC05842-7BD1-4A3A-83AF-D52462EB4432}" srcOrd="1" destOrd="0" presId="urn:microsoft.com/office/officeart/2005/8/layout/hierarchy3"/>
    <dgm:cxn modelId="{7A624A72-46CB-44CB-9399-AF32F2114F8C}" type="presParOf" srcId="{D7FF6DE7-3FCC-4545-A9E9-E52F058C47EE}" destId="{4EA14EF2-F8E7-49F5-9D00-B20028A43AD5}" srcOrd="1" destOrd="0" presId="urn:microsoft.com/office/officeart/2005/8/layout/hierarchy3"/>
    <dgm:cxn modelId="{A076594E-E19A-4BDE-9AA8-A21AF0F9D1EE}" type="presParOf" srcId="{4EA14EF2-F8E7-49F5-9D00-B20028A43AD5}" destId="{6DE00853-97BC-4937-B60A-E74448FD1406}" srcOrd="0" destOrd="0" presId="urn:microsoft.com/office/officeart/2005/8/layout/hierarchy3"/>
    <dgm:cxn modelId="{64DF3BC5-3BFA-4996-9573-8A643F6D50FE}" type="presParOf" srcId="{6DE00853-97BC-4937-B60A-E74448FD1406}" destId="{0B0D8C04-D9B0-47AF-A07F-0739CDBDA748}" srcOrd="0" destOrd="0" presId="urn:microsoft.com/office/officeart/2005/8/layout/hierarchy3"/>
    <dgm:cxn modelId="{3ECB0EAA-622A-4EA9-9A31-6E6206550FBD}" type="presParOf" srcId="{6DE00853-97BC-4937-B60A-E74448FD1406}" destId="{53423283-E715-4B24-8143-371A7969A9C0}" srcOrd="1" destOrd="0" presId="urn:microsoft.com/office/officeart/2005/8/layout/hierarchy3"/>
    <dgm:cxn modelId="{3A0E2FE3-6325-4BEF-AF74-544F0F070069}" type="presParOf" srcId="{4EA14EF2-F8E7-49F5-9D00-B20028A43AD5}" destId="{CE84200A-05E1-4BC1-A86C-8C0C1309FB61}" srcOrd="1" destOrd="0" presId="urn:microsoft.com/office/officeart/2005/8/layout/hierarchy3"/>
    <dgm:cxn modelId="{B6DAF05A-82BE-4E19-B943-C0470EED8F7C}" type="presParOf" srcId="{D7FF6DE7-3FCC-4545-A9E9-E52F058C47EE}" destId="{F1C43570-11F0-4642-9E3D-707DC36C2F9B}" srcOrd="2" destOrd="0" presId="urn:microsoft.com/office/officeart/2005/8/layout/hierarchy3"/>
    <dgm:cxn modelId="{383B41DE-73EE-4D6A-84DA-F0DDEA6A3B06}" type="presParOf" srcId="{F1C43570-11F0-4642-9E3D-707DC36C2F9B}" destId="{F81315AC-C500-43A3-BBE1-BF8B6F902BFB}" srcOrd="0" destOrd="0" presId="urn:microsoft.com/office/officeart/2005/8/layout/hierarchy3"/>
    <dgm:cxn modelId="{2D2D2FD2-1339-4CAE-B5D2-4F7C1F15DE2C}" type="presParOf" srcId="{F81315AC-C500-43A3-BBE1-BF8B6F902BFB}" destId="{446573D9-4C7F-4350-8D03-CECB87A0A19F}" srcOrd="0" destOrd="0" presId="urn:microsoft.com/office/officeart/2005/8/layout/hierarchy3"/>
    <dgm:cxn modelId="{9A8C0E51-7460-456C-B39B-645E622B7CAD}" type="presParOf" srcId="{F81315AC-C500-43A3-BBE1-BF8B6F902BFB}" destId="{50DBF0E0-B00D-458C-B8A1-BE33C54119D6}" srcOrd="1" destOrd="0" presId="urn:microsoft.com/office/officeart/2005/8/layout/hierarchy3"/>
    <dgm:cxn modelId="{85792664-4344-4986-8A64-6B087483224F}" type="presParOf" srcId="{F1C43570-11F0-4642-9E3D-707DC36C2F9B}" destId="{E21C5D7E-AA14-48C6-9E69-6D35C00242B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7CE4CBA-D134-4E77-BDEC-C0939A39526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32CC0A0-FDF4-4EDF-A8A7-12C11AF83450}">
      <dgm:prSet/>
      <dgm:spPr/>
      <dgm:t>
        <a:bodyPr/>
        <a:lstStyle/>
        <a:p>
          <a:pPr rtl="0"/>
          <a:r>
            <a:rPr lang="en-US" dirty="0" smtClean="0">
              <a:solidFill>
                <a:schemeClr val="bg1"/>
              </a:solidFill>
            </a:rPr>
            <a:t>Internal parasite tests</a:t>
          </a:r>
          <a:endParaRPr lang="en-US" dirty="0">
            <a:solidFill>
              <a:schemeClr val="bg1"/>
            </a:solidFill>
          </a:endParaRPr>
        </a:p>
      </dgm:t>
    </dgm:pt>
    <dgm:pt modelId="{64632102-E4A4-40AE-8727-441DEABF3A02}" type="parTrans" cxnId="{BBD3E722-AAE9-4300-BCF4-F7636B2FBF1B}">
      <dgm:prSet/>
      <dgm:spPr/>
      <dgm:t>
        <a:bodyPr/>
        <a:lstStyle/>
        <a:p>
          <a:endParaRPr lang="en-US">
            <a:solidFill>
              <a:schemeClr val="bg1"/>
            </a:solidFill>
          </a:endParaRPr>
        </a:p>
      </dgm:t>
    </dgm:pt>
    <dgm:pt modelId="{FA8A9D27-9FB1-45A6-8CA4-3DCF8D66D38D}" type="sibTrans" cxnId="{BBD3E722-AAE9-4300-BCF4-F7636B2FBF1B}">
      <dgm:prSet/>
      <dgm:spPr/>
      <dgm:t>
        <a:bodyPr/>
        <a:lstStyle/>
        <a:p>
          <a:endParaRPr lang="en-US">
            <a:solidFill>
              <a:schemeClr val="bg1"/>
            </a:solidFill>
          </a:endParaRPr>
        </a:p>
      </dgm:t>
    </dgm:pt>
    <dgm:pt modelId="{3F04E399-0BFF-4330-BF98-008DF10DAB52}">
      <dgm:prSet/>
      <dgm:spPr/>
      <dgm:t>
        <a:bodyPr/>
        <a:lstStyle/>
        <a:p>
          <a:pPr rtl="0"/>
          <a:r>
            <a:rPr lang="en-US" dirty="0" smtClean="0">
              <a:solidFill>
                <a:schemeClr val="bg1"/>
              </a:solidFill>
            </a:rPr>
            <a:t>Do </a:t>
          </a:r>
          <a:r>
            <a:rPr lang="en-US" b="1" i="1" dirty="0" smtClean="0">
              <a:solidFill>
                <a:srgbClr val="FFFF00"/>
              </a:solidFill>
            </a:rPr>
            <a:t>not</a:t>
          </a:r>
          <a:r>
            <a:rPr lang="en-US" dirty="0" smtClean="0">
              <a:solidFill>
                <a:schemeClr val="bg1"/>
              </a:solidFill>
            </a:rPr>
            <a:t> deworm 60 days prior to VS visit.  Ensure producers know that if they want this testing, they should not deworm 60 days prior to the VS visit.</a:t>
          </a:r>
          <a:endParaRPr lang="en-US" dirty="0">
            <a:solidFill>
              <a:schemeClr val="bg1"/>
            </a:solidFill>
          </a:endParaRPr>
        </a:p>
      </dgm:t>
    </dgm:pt>
    <dgm:pt modelId="{95F1A889-F823-48BE-9A57-C7F51699AD67}" type="parTrans" cxnId="{2A4CA74A-A0CF-4122-8CD0-0AA9C4F9027B}">
      <dgm:prSet/>
      <dgm:spPr/>
      <dgm:t>
        <a:bodyPr/>
        <a:lstStyle/>
        <a:p>
          <a:endParaRPr lang="en-US">
            <a:solidFill>
              <a:schemeClr val="bg1"/>
            </a:solidFill>
          </a:endParaRPr>
        </a:p>
      </dgm:t>
    </dgm:pt>
    <dgm:pt modelId="{0E3AA9F1-8FFE-4614-9209-C2CAC3CC2A66}" type="sibTrans" cxnId="{2A4CA74A-A0CF-4122-8CD0-0AA9C4F9027B}">
      <dgm:prSet/>
      <dgm:spPr/>
      <dgm:t>
        <a:bodyPr/>
        <a:lstStyle/>
        <a:p>
          <a:endParaRPr lang="en-US">
            <a:solidFill>
              <a:schemeClr val="bg1"/>
            </a:solidFill>
          </a:endParaRPr>
        </a:p>
      </dgm:t>
    </dgm:pt>
    <dgm:pt modelId="{F247695B-472A-40AC-9C39-11B941E1ABE5}">
      <dgm:prSet/>
      <dgm:spPr/>
      <dgm:t>
        <a:bodyPr/>
        <a:lstStyle/>
        <a:p>
          <a:pPr rtl="0"/>
          <a:r>
            <a:rPr lang="en-US" dirty="0" err="1" smtClean="0">
              <a:solidFill>
                <a:schemeClr val="bg1"/>
              </a:solidFill>
            </a:rPr>
            <a:t>Scrapie</a:t>
          </a:r>
          <a:r>
            <a:rPr lang="en-US" dirty="0" smtClean="0">
              <a:solidFill>
                <a:schemeClr val="bg1"/>
              </a:solidFill>
            </a:rPr>
            <a:t>   genetic tests</a:t>
          </a:r>
          <a:endParaRPr lang="en-US" dirty="0">
            <a:solidFill>
              <a:schemeClr val="bg1"/>
            </a:solidFill>
          </a:endParaRPr>
        </a:p>
      </dgm:t>
    </dgm:pt>
    <dgm:pt modelId="{3F5D0304-ACEC-49F0-84B2-EFF853AF1BBC}" type="parTrans" cxnId="{548F8B28-4181-4440-84E3-0EA130B76EDC}">
      <dgm:prSet/>
      <dgm:spPr/>
      <dgm:t>
        <a:bodyPr/>
        <a:lstStyle/>
        <a:p>
          <a:endParaRPr lang="en-US">
            <a:solidFill>
              <a:schemeClr val="bg1"/>
            </a:solidFill>
          </a:endParaRPr>
        </a:p>
      </dgm:t>
    </dgm:pt>
    <dgm:pt modelId="{6F8F0D87-0FFB-437F-8FB3-195CEC484811}" type="sibTrans" cxnId="{548F8B28-4181-4440-84E3-0EA130B76EDC}">
      <dgm:prSet/>
      <dgm:spPr/>
      <dgm:t>
        <a:bodyPr/>
        <a:lstStyle/>
        <a:p>
          <a:endParaRPr lang="en-US">
            <a:solidFill>
              <a:schemeClr val="bg1"/>
            </a:solidFill>
          </a:endParaRPr>
        </a:p>
      </dgm:t>
    </dgm:pt>
    <dgm:pt modelId="{7C006C0A-BCC6-4B63-B17D-7E506E21BB12}">
      <dgm:prSet/>
      <dgm:spPr/>
      <dgm:t>
        <a:bodyPr/>
        <a:lstStyle/>
        <a:p>
          <a:pPr rtl="0"/>
          <a:r>
            <a:rPr lang="en-US" dirty="0" smtClean="0">
              <a:solidFill>
                <a:schemeClr val="bg1"/>
              </a:solidFill>
            </a:rPr>
            <a:t>Genetic testing results will be returned in 3 months</a:t>
          </a:r>
          <a:endParaRPr lang="en-US" dirty="0">
            <a:solidFill>
              <a:schemeClr val="bg1"/>
            </a:solidFill>
          </a:endParaRPr>
        </a:p>
      </dgm:t>
    </dgm:pt>
    <dgm:pt modelId="{1721D4AA-04A0-451A-9BDE-7FD9D4E015EA}" type="parTrans" cxnId="{ED5C902E-C9D6-4A58-B277-05AEADE91765}">
      <dgm:prSet/>
      <dgm:spPr/>
      <dgm:t>
        <a:bodyPr/>
        <a:lstStyle/>
        <a:p>
          <a:endParaRPr lang="en-US">
            <a:solidFill>
              <a:schemeClr val="bg1"/>
            </a:solidFill>
          </a:endParaRPr>
        </a:p>
      </dgm:t>
    </dgm:pt>
    <dgm:pt modelId="{BEAD4D82-61CC-4046-B752-4C6CDB729566}" type="sibTrans" cxnId="{ED5C902E-C9D6-4A58-B277-05AEADE91765}">
      <dgm:prSet/>
      <dgm:spPr/>
      <dgm:t>
        <a:bodyPr/>
        <a:lstStyle/>
        <a:p>
          <a:endParaRPr lang="en-US">
            <a:solidFill>
              <a:schemeClr val="bg1"/>
            </a:solidFill>
          </a:endParaRPr>
        </a:p>
      </dgm:t>
    </dgm:pt>
    <dgm:pt modelId="{2C37C20A-1ACA-4781-8121-83E3216DA811}">
      <dgm:prSet/>
      <dgm:spPr/>
      <dgm:t>
        <a:bodyPr/>
        <a:lstStyle/>
        <a:p>
          <a:pPr rtl="0"/>
          <a:r>
            <a:rPr lang="en-US" dirty="0" smtClean="0">
              <a:solidFill>
                <a:schemeClr val="bg1"/>
              </a:solidFill>
            </a:rPr>
            <a:t>Enteric microbe tests</a:t>
          </a:r>
          <a:endParaRPr lang="en-US" dirty="0">
            <a:solidFill>
              <a:schemeClr val="bg1"/>
            </a:solidFill>
          </a:endParaRPr>
        </a:p>
      </dgm:t>
    </dgm:pt>
    <dgm:pt modelId="{BEB63096-DE13-4278-988F-F5A13DE943D9}" type="parTrans" cxnId="{73D7E220-6709-4A29-88C2-523C174A0D0A}">
      <dgm:prSet/>
      <dgm:spPr/>
      <dgm:t>
        <a:bodyPr/>
        <a:lstStyle/>
        <a:p>
          <a:endParaRPr lang="en-US">
            <a:solidFill>
              <a:schemeClr val="bg1"/>
            </a:solidFill>
          </a:endParaRPr>
        </a:p>
      </dgm:t>
    </dgm:pt>
    <dgm:pt modelId="{A84E1736-9CB6-440F-9C6B-EFDD96F251FC}" type="sibTrans" cxnId="{73D7E220-6709-4A29-88C2-523C174A0D0A}">
      <dgm:prSet/>
      <dgm:spPr/>
      <dgm:t>
        <a:bodyPr/>
        <a:lstStyle/>
        <a:p>
          <a:endParaRPr lang="en-US">
            <a:solidFill>
              <a:schemeClr val="bg1"/>
            </a:solidFill>
          </a:endParaRPr>
        </a:p>
      </dgm:t>
    </dgm:pt>
    <dgm:pt modelId="{C9A1A611-1591-46B7-A442-7D2E2EA6E9E0}">
      <dgm:prSet/>
      <dgm:spPr/>
      <dgm:t>
        <a:bodyPr/>
        <a:lstStyle/>
        <a:p>
          <a:pPr rtl="0"/>
          <a:r>
            <a:rPr lang="en-US" dirty="0" smtClean="0">
              <a:solidFill>
                <a:schemeClr val="bg1"/>
              </a:solidFill>
            </a:rPr>
            <a:t>Total savings: Up to </a:t>
          </a:r>
          <a:r>
            <a:rPr lang="en-US" dirty="0" smtClean="0">
              <a:solidFill>
                <a:srgbClr val="00B050"/>
              </a:solidFill>
            </a:rPr>
            <a:t>$2,467</a:t>
          </a:r>
          <a:endParaRPr lang="en-US" dirty="0">
            <a:solidFill>
              <a:srgbClr val="00B050"/>
            </a:solidFill>
          </a:endParaRPr>
        </a:p>
      </dgm:t>
    </dgm:pt>
    <dgm:pt modelId="{A6E6B6A4-C231-49CA-88F7-2057C87408AC}" type="parTrans" cxnId="{6AC26281-FE96-46F8-A532-3F5C4C3B3C71}">
      <dgm:prSet/>
      <dgm:spPr/>
      <dgm:t>
        <a:bodyPr/>
        <a:lstStyle/>
        <a:p>
          <a:endParaRPr lang="en-US"/>
        </a:p>
      </dgm:t>
    </dgm:pt>
    <dgm:pt modelId="{0102D83C-48F1-4349-BD6B-00C8374A6A15}" type="sibTrans" cxnId="{6AC26281-FE96-46F8-A532-3F5C4C3B3C71}">
      <dgm:prSet/>
      <dgm:spPr/>
      <dgm:t>
        <a:bodyPr/>
        <a:lstStyle/>
        <a:p>
          <a:endParaRPr lang="en-US"/>
        </a:p>
      </dgm:t>
    </dgm:pt>
    <dgm:pt modelId="{3E9FA1FC-DCBE-4D37-86B1-1DCCF50DC7B9}">
      <dgm:prSet custT="1"/>
      <dgm:spPr/>
      <dgm:t>
        <a:bodyPr/>
        <a:lstStyle/>
        <a:p>
          <a:pPr algn="l" rtl="0">
            <a:lnSpc>
              <a:spcPct val="90000"/>
            </a:lnSpc>
          </a:pPr>
          <a:r>
            <a:rPr lang="en-US" sz="4000" u="none" dirty="0" smtClean="0">
              <a:solidFill>
                <a:schemeClr val="bg1"/>
              </a:solidFill>
            </a:rPr>
            <a:t>Free biological testing</a:t>
          </a:r>
        </a:p>
        <a:p>
          <a:pPr algn="l" rtl="0">
            <a:lnSpc>
              <a:spcPct val="20000"/>
            </a:lnSpc>
          </a:pPr>
          <a:r>
            <a:rPr lang="en-US" sz="2400" dirty="0" smtClean="0">
              <a:solidFill>
                <a:schemeClr val="bg1"/>
              </a:solidFill>
            </a:rPr>
            <a:t>(during VS Visit)</a:t>
          </a:r>
          <a:endParaRPr lang="en-US" sz="2400" dirty="0">
            <a:solidFill>
              <a:schemeClr val="bg1"/>
            </a:solidFill>
          </a:endParaRPr>
        </a:p>
      </dgm:t>
    </dgm:pt>
    <dgm:pt modelId="{5F931671-14D1-47BF-B8DF-BEEA18A64AB5}" type="sibTrans" cxnId="{CD751C80-D0A5-44DB-88B0-2F7CAB420FEC}">
      <dgm:prSet/>
      <dgm:spPr/>
      <dgm:t>
        <a:bodyPr/>
        <a:lstStyle/>
        <a:p>
          <a:endParaRPr lang="en-US">
            <a:solidFill>
              <a:schemeClr val="bg1"/>
            </a:solidFill>
          </a:endParaRPr>
        </a:p>
      </dgm:t>
    </dgm:pt>
    <dgm:pt modelId="{47E5167E-DFA7-477E-89AD-FA777D783E1F}" type="parTrans" cxnId="{CD751C80-D0A5-44DB-88B0-2F7CAB420FEC}">
      <dgm:prSet/>
      <dgm:spPr/>
      <dgm:t>
        <a:bodyPr/>
        <a:lstStyle/>
        <a:p>
          <a:endParaRPr lang="en-US">
            <a:solidFill>
              <a:schemeClr val="bg1"/>
            </a:solidFill>
          </a:endParaRPr>
        </a:p>
      </dgm:t>
    </dgm:pt>
    <dgm:pt modelId="{1AB59AC7-3024-4969-8C68-7D9F29D2C6EB}">
      <dgm:prSet/>
      <dgm:spPr/>
      <dgm:t>
        <a:bodyPr/>
        <a:lstStyle/>
        <a:p>
          <a:pPr rtl="0"/>
          <a:r>
            <a:rPr lang="en-US" i="1" dirty="0" smtClean="0">
              <a:solidFill>
                <a:schemeClr val="bg1"/>
              </a:solidFill>
            </a:rPr>
            <a:t>Salmonella, E. Coli, </a:t>
          </a:r>
          <a:r>
            <a:rPr lang="en-US" i="0" dirty="0" smtClean="0">
              <a:solidFill>
                <a:schemeClr val="bg1"/>
              </a:solidFill>
            </a:rPr>
            <a:t>etc</a:t>
          </a:r>
          <a:r>
            <a:rPr lang="en-US" i="1" dirty="0" smtClean="0">
              <a:solidFill>
                <a:schemeClr val="bg1"/>
              </a:solidFill>
            </a:rPr>
            <a:t>.</a:t>
          </a:r>
          <a:endParaRPr lang="en-US" i="1" dirty="0">
            <a:solidFill>
              <a:schemeClr val="bg1"/>
            </a:solidFill>
          </a:endParaRPr>
        </a:p>
      </dgm:t>
    </dgm:pt>
    <dgm:pt modelId="{038E0C4B-2240-47FA-A46A-A5A03186B9C9}" type="parTrans" cxnId="{9E5C8D49-B4EA-4266-B618-82CA0C6555A9}">
      <dgm:prSet/>
      <dgm:spPr/>
      <dgm:t>
        <a:bodyPr/>
        <a:lstStyle/>
        <a:p>
          <a:endParaRPr lang="en-US"/>
        </a:p>
      </dgm:t>
    </dgm:pt>
    <dgm:pt modelId="{4B62BD07-79B1-423C-A972-8CD78A4F006E}" type="sibTrans" cxnId="{9E5C8D49-B4EA-4266-B618-82CA0C6555A9}">
      <dgm:prSet/>
      <dgm:spPr/>
      <dgm:t>
        <a:bodyPr/>
        <a:lstStyle/>
        <a:p>
          <a:endParaRPr lang="en-US"/>
        </a:p>
      </dgm:t>
    </dgm:pt>
    <dgm:pt modelId="{8D05C1AE-A0AA-4A95-9B1C-835AD810078C}" type="pres">
      <dgm:prSet presAssocID="{D7CE4CBA-D134-4E77-BDEC-C0939A39526D}" presName="vert0" presStyleCnt="0">
        <dgm:presLayoutVars>
          <dgm:dir/>
          <dgm:animOne val="branch"/>
          <dgm:animLvl val="lvl"/>
        </dgm:presLayoutVars>
      </dgm:prSet>
      <dgm:spPr/>
      <dgm:t>
        <a:bodyPr/>
        <a:lstStyle/>
        <a:p>
          <a:endParaRPr lang="en-US"/>
        </a:p>
      </dgm:t>
    </dgm:pt>
    <dgm:pt modelId="{BA5A1BC4-683A-4E3A-9952-AAFFC86B23CF}" type="pres">
      <dgm:prSet presAssocID="{3E9FA1FC-DCBE-4D37-86B1-1DCCF50DC7B9}" presName="thickLine" presStyleLbl="alignNode1" presStyleIdx="0" presStyleCnt="1"/>
      <dgm:spPr/>
    </dgm:pt>
    <dgm:pt modelId="{20139554-D685-4053-8CDB-A1ADF2637C4E}" type="pres">
      <dgm:prSet presAssocID="{3E9FA1FC-DCBE-4D37-86B1-1DCCF50DC7B9}" presName="horz1" presStyleCnt="0"/>
      <dgm:spPr/>
    </dgm:pt>
    <dgm:pt modelId="{F4B45DBC-8648-47DD-A4E0-E787D8AD138E}" type="pres">
      <dgm:prSet presAssocID="{3E9FA1FC-DCBE-4D37-86B1-1DCCF50DC7B9}" presName="tx1" presStyleLbl="revTx" presStyleIdx="0" presStyleCnt="8"/>
      <dgm:spPr/>
      <dgm:t>
        <a:bodyPr/>
        <a:lstStyle/>
        <a:p>
          <a:endParaRPr lang="en-US"/>
        </a:p>
      </dgm:t>
    </dgm:pt>
    <dgm:pt modelId="{D019F8C2-22F6-46A5-B3C4-28457550B153}" type="pres">
      <dgm:prSet presAssocID="{3E9FA1FC-DCBE-4D37-86B1-1DCCF50DC7B9}" presName="vert1" presStyleCnt="0"/>
      <dgm:spPr/>
    </dgm:pt>
    <dgm:pt modelId="{2188F1E6-F9ED-4D5B-9BA1-2E6444352411}" type="pres">
      <dgm:prSet presAssocID="{632CC0A0-FDF4-4EDF-A8A7-12C11AF83450}" presName="vertSpace2a" presStyleCnt="0"/>
      <dgm:spPr/>
    </dgm:pt>
    <dgm:pt modelId="{DB34966E-D194-4053-90F6-C4F2226803D0}" type="pres">
      <dgm:prSet presAssocID="{632CC0A0-FDF4-4EDF-A8A7-12C11AF83450}" presName="horz2" presStyleCnt="0"/>
      <dgm:spPr/>
    </dgm:pt>
    <dgm:pt modelId="{F0AFF2A7-C0FA-4A94-8909-56E1245E2393}" type="pres">
      <dgm:prSet presAssocID="{632CC0A0-FDF4-4EDF-A8A7-12C11AF83450}" presName="horzSpace2" presStyleCnt="0"/>
      <dgm:spPr/>
    </dgm:pt>
    <dgm:pt modelId="{2FD9B8EA-5922-4EA5-B2FF-35CC25020BB2}" type="pres">
      <dgm:prSet presAssocID="{632CC0A0-FDF4-4EDF-A8A7-12C11AF83450}" presName="tx2" presStyleLbl="revTx" presStyleIdx="1" presStyleCnt="8" custScaleX="58123"/>
      <dgm:spPr/>
      <dgm:t>
        <a:bodyPr/>
        <a:lstStyle/>
        <a:p>
          <a:endParaRPr lang="en-US"/>
        </a:p>
      </dgm:t>
    </dgm:pt>
    <dgm:pt modelId="{17513F84-481B-4217-8A60-7569E4C2E572}" type="pres">
      <dgm:prSet presAssocID="{632CC0A0-FDF4-4EDF-A8A7-12C11AF83450}" presName="vert2" presStyleCnt="0"/>
      <dgm:spPr/>
    </dgm:pt>
    <dgm:pt modelId="{2F0BE1D1-3F81-43E4-8B6A-40F0208A38AE}" type="pres">
      <dgm:prSet presAssocID="{3F04E399-0BFF-4330-BF98-008DF10DAB52}" presName="horz3" presStyleCnt="0"/>
      <dgm:spPr/>
    </dgm:pt>
    <dgm:pt modelId="{CAB47401-5E35-414B-A755-1E5FBB915C8B}" type="pres">
      <dgm:prSet presAssocID="{3F04E399-0BFF-4330-BF98-008DF10DAB52}" presName="horzSpace3" presStyleCnt="0"/>
      <dgm:spPr/>
    </dgm:pt>
    <dgm:pt modelId="{651BF954-EE69-4D4E-A160-8AE595D4752F}" type="pres">
      <dgm:prSet presAssocID="{3F04E399-0BFF-4330-BF98-008DF10DAB52}" presName="tx3" presStyleLbl="revTx" presStyleIdx="2" presStyleCnt="8" custLinFactNeighborX="40702" custLinFactNeighborY="910"/>
      <dgm:spPr/>
      <dgm:t>
        <a:bodyPr/>
        <a:lstStyle/>
        <a:p>
          <a:endParaRPr lang="en-US"/>
        </a:p>
      </dgm:t>
    </dgm:pt>
    <dgm:pt modelId="{DB895985-0409-4028-A6FE-5B49EB1576FE}" type="pres">
      <dgm:prSet presAssocID="{3F04E399-0BFF-4330-BF98-008DF10DAB52}" presName="vert3" presStyleCnt="0"/>
      <dgm:spPr/>
    </dgm:pt>
    <dgm:pt modelId="{4391BC82-B986-4FC5-9717-C13AB5FC6A88}" type="pres">
      <dgm:prSet presAssocID="{632CC0A0-FDF4-4EDF-A8A7-12C11AF83450}" presName="thinLine2b" presStyleLbl="callout" presStyleIdx="0" presStyleCnt="4"/>
      <dgm:spPr/>
    </dgm:pt>
    <dgm:pt modelId="{639F7AF2-6238-42C6-AD42-5AFD093F82DE}" type="pres">
      <dgm:prSet presAssocID="{632CC0A0-FDF4-4EDF-A8A7-12C11AF83450}" presName="vertSpace2b" presStyleCnt="0"/>
      <dgm:spPr/>
    </dgm:pt>
    <dgm:pt modelId="{6C417099-EE25-40C8-8265-AF24D7AC9788}" type="pres">
      <dgm:prSet presAssocID="{F247695B-472A-40AC-9C39-11B941E1ABE5}" presName="horz2" presStyleCnt="0"/>
      <dgm:spPr/>
    </dgm:pt>
    <dgm:pt modelId="{E1C027F4-CAFD-4C0F-B615-BE894596B1EB}" type="pres">
      <dgm:prSet presAssocID="{F247695B-472A-40AC-9C39-11B941E1ABE5}" presName="horzSpace2" presStyleCnt="0"/>
      <dgm:spPr/>
    </dgm:pt>
    <dgm:pt modelId="{2F5BAAF0-22CA-45A7-B682-83558C64933E}" type="pres">
      <dgm:prSet presAssocID="{F247695B-472A-40AC-9C39-11B941E1ABE5}" presName="tx2" presStyleLbl="revTx" presStyleIdx="3" presStyleCnt="8" custScaleX="58542"/>
      <dgm:spPr/>
      <dgm:t>
        <a:bodyPr/>
        <a:lstStyle/>
        <a:p>
          <a:endParaRPr lang="en-US"/>
        </a:p>
      </dgm:t>
    </dgm:pt>
    <dgm:pt modelId="{B7B3A15D-9F9E-40B2-938E-BE375FD5040B}" type="pres">
      <dgm:prSet presAssocID="{F247695B-472A-40AC-9C39-11B941E1ABE5}" presName="vert2" presStyleCnt="0"/>
      <dgm:spPr/>
    </dgm:pt>
    <dgm:pt modelId="{2BEFBAF4-C13B-4CDF-AC66-811D8B27A5F4}" type="pres">
      <dgm:prSet presAssocID="{7C006C0A-BCC6-4B63-B17D-7E506E21BB12}" presName="horz3" presStyleCnt="0"/>
      <dgm:spPr/>
    </dgm:pt>
    <dgm:pt modelId="{D250CAEE-027C-4CE9-9AE0-8BB3EA618795}" type="pres">
      <dgm:prSet presAssocID="{7C006C0A-BCC6-4B63-B17D-7E506E21BB12}" presName="horzSpace3" presStyleCnt="0"/>
      <dgm:spPr/>
    </dgm:pt>
    <dgm:pt modelId="{552C14F7-E672-4B93-9FE5-A42033E9978C}" type="pres">
      <dgm:prSet presAssocID="{7C006C0A-BCC6-4B63-B17D-7E506E21BB12}" presName="tx3" presStyleLbl="revTx" presStyleIdx="4" presStyleCnt="8" custLinFactNeighborX="40283" custLinFactNeighborY="-3638"/>
      <dgm:spPr/>
      <dgm:t>
        <a:bodyPr/>
        <a:lstStyle/>
        <a:p>
          <a:endParaRPr lang="en-US"/>
        </a:p>
      </dgm:t>
    </dgm:pt>
    <dgm:pt modelId="{864CC321-F753-4140-B5E0-9238229A04CF}" type="pres">
      <dgm:prSet presAssocID="{7C006C0A-BCC6-4B63-B17D-7E506E21BB12}" presName="vert3" presStyleCnt="0"/>
      <dgm:spPr/>
    </dgm:pt>
    <dgm:pt modelId="{57EEEEF9-B6D3-4E69-A4CB-8D4F08677FB0}" type="pres">
      <dgm:prSet presAssocID="{F247695B-472A-40AC-9C39-11B941E1ABE5}" presName="thinLine2b" presStyleLbl="callout" presStyleIdx="1" presStyleCnt="4"/>
      <dgm:spPr/>
    </dgm:pt>
    <dgm:pt modelId="{62B74B6D-0E5E-4916-ABBF-5D9C18FC3042}" type="pres">
      <dgm:prSet presAssocID="{F247695B-472A-40AC-9C39-11B941E1ABE5}" presName="vertSpace2b" presStyleCnt="0"/>
      <dgm:spPr/>
    </dgm:pt>
    <dgm:pt modelId="{9AB34C5A-4712-4B51-8646-814D025E09A3}" type="pres">
      <dgm:prSet presAssocID="{2C37C20A-1ACA-4781-8121-83E3216DA811}" presName="horz2" presStyleCnt="0"/>
      <dgm:spPr/>
    </dgm:pt>
    <dgm:pt modelId="{C7545507-2A56-40FF-BF9D-7A71BDECAF68}" type="pres">
      <dgm:prSet presAssocID="{2C37C20A-1ACA-4781-8121-83E3216DA811}" presName="horzSpace2" presStyleCnt="0"/>
      <dgm:spPr/>
    </dgm:pt>
    <dgm:pt modelId="{86E9B4FC-5263-473E-96F3-429DE6BE826A}" type="pres">
      <dgm:prSet presAssocID="{2C37C20A-1ACA-4781-8121-83E3216DA811}" presName="tx2" presStyleLbl="revTx" presStyleIdx="5" presStyleCnt="8" custScaleX="58039"/>
      <dgm:spPr/>
      <dgm:t>
        <a:bodyPr/>
        <a:lstStyle/>
        <a:p>
          <a:endParaRPr lang="en-US"/>
        </a:p>
      </dgm:t>
    </dgm:pt>
    <dgm:pt modelId="{24B1764A-A91C-4FCB-A02A-030F59EBE24B}" type="pres">
      <dgm:prSet presAssocID="{2C37C20A-1ACA-4781-8121-83E3216DA811}" presName="vert2" presStyleCnt="0"/>
      <dgm:spPr/>
    </dgm:pt>
    <dgm:pt modelId="{EE0D226F-12CA-4023-A9D8-4456E12C6389}" type="pres">
      <dgm:prSet presAssocID="{1AB59AC7-3024-4969-8C68-7D9F29D2C6EB}" presName="horz3" presStyleCnt="0"/>
      <dgm:spPr/>
    </dgm:pt>
    <dgm:pt modelId="{3A295B6B-11BA-4C41-A5B3-3B19FCF7D9B4}" type="pres">
      <dgm:prSet presAssocID="{1AB59AC7-3024-4969-8C68-7D9F29D2C6EB}" presName="horzSpace3" presStyleCnt="0"/>
      <dgm:spPr/>
    </dgm:pt>
    <dgm:pt modelId="{DDBB5BCC-23EB-4AD0-9C16-808E8D94F6EF}" type="pres">
      <dgm:prSet presAssocID="{1AB59AC7-3024-4969-8C68-7D9F29D2C6EB}" presName="tx3" presStyleLbl="revTx" presStyleIdx="6" presStyleCnt="8" custLinFactNeighborX="40881" custLinFactNeighborY="0"/>
      <dgm:spPr/>
      <dgm:t>
        <a:bodyPr/>
        <a:lstStyle/>
        <a:p>
          <a:endParaRPr lang="en-US"/>
        </a:p>
      </dgm:t>
    </dgm:pt>
    <dgm:pt modelId="{54537963-9943-4404-8727-94E18A02B75D}" type="pres">
      <dgm:prSet presAssocID="{1AB59AC7-3024-4969-8C68-7D9F29D2C6EB}" presName="vert3" presStyleCnt="0"/>
      <dgm:spPr/>
    </dgm:pt>
    <dgm:pt modelId="{C789148D-D0DD-47AA-8FF0-0E41C356CBA1}" type="pres">
      <dgm:prSet presAssocID="{2C37C20A-1ACA-4781-8121-83E3216DA811}" presName="thinLine2b" presStyleLbl="callout" presStyleIdx="2" presStyleCnt="4"/>
      <dgm:spPr/>
    </dgm:pt>
    <dgm:pt modelId="{3EC61E1A-2D31-427E-82DA-CD72C897C467}" type="pres">
      <dgm:prSet presAssocID="{2C37C20A-1ACA-4781-8121-83E3216DA811}" presName="vertSpace2b" presStyleCnt="0"/>
      <dgm:spPr/>
    </dgm:pt>
    <dgm:pt modelId="{CAE35B70-7E48-41C3-817C-D8B6681598F3}" type="pres">
      <dgm:prSet presAssocID="{C9A1A611-1591-46B7-A442-7D2E2EA6E9E0}" presName="horz2" presStyleCnt="0"/>
      <dgm:spPr/>
    </dgm:pt>
    <dgm:pt modelId="{540D3E1C-E7DA-40EC-99DA-34ABF319E7E7}" type="pres">
      <dgm:prSet presAssocID="{C9A1A611-1591-46B7-A442-7D2E2EA6E9E0}" presName="horzSpace2" presStyleCnt="0"/>
      <dgm:spPr/>
    </dgm:pt>
    <dgm:pt modelId="{CDEBAA1E-5886-4973-99B7-354A7C4D000F}" type="pres">
      <dgm:prSet presAssocID="{C9A1A611-1591-46B7-A442-7D2E2EA6E9E0}" presName="tx2" presStyleLbl="revTx" presStyleIdx="7" presStyleCnt="8" custScaleX="58459"/>
      <dgm:spPr/>
      <dgm:t>
        <a:bodyPr/>
        <a:lstStyle/>
        <a:p>
          <a:endParaRPr lang="en-US"/>
        </a:p>
      </dgm:t>
    </dgm:pt>
    <dgm:pt modelId="{A0C819FE-AB81-4BB0-B6BD-791FE4AFF72A}" type="pres">
      <dgm:prSet presAssocID="{C9A1A611-1591-46B7-A442-7D2E2EA6E9E0}" presName="vert2" presStyleCnt="0"/>
      <dgm:spPr/>
    </dgm:pt>
    <dgm:pt modelId="{B70F6E71-F9AA-430D-BA2B-6D5F13A80384}" type="pres">
      <dgm:prSet presAssocID="{C9A1A611-1591-46B7-A442-7D2E2EA6E9E0}" presName="thinLine2b" presStyleLbl="callout" presStyleIdx="3" presStyleCnt="4"/>
      <dgm:spPr/>
    </dgm:pt>
    <dgm:pt modelId="{BC5E64BB-04AE-474A-BF99-62A28D5FF179}" type="pres">
      <dgm:prSet presAssocID="{C9A1A611-1591-46B7-A442-7D2E2EA6E9E0}" presName="vertSpace2b" presStyleCnt="0"/>
      <dgm:spPr/>
    </dgm:pt>
  </dgm:ptLst>
  <dgm:cxnLst>
    <dgm:cxn modelId="{BBD3E722-AAE9-4300-BCF4-F7636B2FBF1B}" srcId="{3E9FA1FC-DCBE-4D37-86B1-1DCCF50DC7B9}" destId="{632CC0A0-FDF4-4EDF-A8A7-12C11AF83450}" srcOrd="0" destOrd="0" parTransId="{64632102-E4A4-40AE-8727-441DEABF3A02}" sibTransId="{FA8A9D27-9FB1-45A6-8CA4-3DCF8D66D38D}"/>
    <dgm:cxn modelId="{CD751C80-D0A5-44DB-88B0-2F7CAB420FEC}" srcId="{D7CE4CBA-D134-4E77-BDEC-C0939A39526D}" destId="{3E9FA1FC-DCBE-4D37-86B1-1DCCF50DC7B9}" srcOrd="0" destOrd="0" parTransId="{47E5167E-DFA7-477E-89AD-FA777D783E1F}" sibTransId="{5F931671-14D1-47BF-B8DF-BEEA18A64AB5}"/>
    <dgm:cxn modelId="{FA1A0112-4F4E-4B3A-8253-11128258CC2D}" type="presOf" srcId="{F247695B-472A-40AC-9C39-11B941E1ABE5}" destId="{2F5BAAF0-22CA-45A7-B682-83558C64933E}" srcOrd="0" destOrd="0" presId="urn:microsoft.com/office/officeart/2008/layout/LinedList"/>
    <dgm:cxn modelId="{336AA552-C6B2-4D9C-83B2-417B85F2E3AB}" type="presOf" srcId="{D7CE4CBA-D134-4E77-BDEC-C0939A39526D}" destId="{8D05C1AE-A0AA-4A95-9B1C-835AD810078C}" srcOrd="0" destOrd="0" presId="urn:microsoft.com/office/officeart/2008/layout/LinedList"/>
    <dgm:cxn modelId="{573290CA-6182-4409-A944-34AEA8F855CD}" type="presOf" srcId="{3F04E399-0BFF-4330-BF98-008DF10DAB52}" destId="{651BF954-EE69-4D4E-A160-8AE595D4752F}" srcOrd="0" destOrd="0" presId="urn:microsoft.com/office/officeart/2008/layout/LinedList"/>
    <dgm:cxn modelId="{4EECADCD-3E97-4A29-82BC-0892828B54BD}" type="presOf" srcId="{1AB59AC7-3024-4969-8C68-7D9F29D2C6EB}" destId="{DDBB5BCC-23EB-4AD0-9C16-808E8D94F6EF}" srcOrd="0" destOrd="0" presId="urn:microsoft.com/office/officeart/2008/layout/LinedList"/>
    <dgm:cxn modelId="{73D7E220-6709-4A29-88C2-523C174A0D0A}" srcId="{3E9FA1FC-DCBE-4D37-86B1-1DCCF50DC7B9}" destId="{2C37C20A-1ACA-4781-8121-83E3216DA811}" srcOrd="2" destOrd="0" parTransId="{BEB63096-DE13-4278-988F-F5A13DE943D9}" sibTransId="{A84E1736-9CB6-440F-9C6B-EFDD96F251FC}"/>
    <dgm:cxn modelId="{ED5C902E-C9D6-4A58-B277-05AEADE91765}" srcId="{F247695B-472A-40AC-9C39-11B941E1ABE5}" destId="{7C006C0A-BCC6-4B63-B17D-7E506E21BB12}" srcOrd="0" destOrd="0" parTransId="{1721D4AA-04A0-451A-9BDE-7FD9D4E015EA}" sibTransId="{BEAD4D82-61CC-4046-B752-4C6CDB729566}"/>
    <dgm:cxn modelId="{9E5C8D49-B4EA-4266-B618-82CA0C6555A9}" srcId="{2C37C20A-1ACA-4781-8121-83E3216DA811}" destId="{1AB59AC7-3024-4969-8C68-7D9F29D2C6EB}" srcOrd="0" destOrd="0" parTransId="{038E0C4B-2240-47FA-A46A-A5A03186B9C9}" sibTransId="{4B62BD07-79B1-423C-A972-8CD78A4F006E}"/>
    <dgm:cxn modelId="{548F8B28-4181-4440-84E3-0EA130B76EDC}" srcId="{3E9FA1FC-DCBE-4D37-86B1-1DCCF50DC7B9}" destId="{F247695B-472A-40AC-9C39-11B941E1ABE5}" srcOrd="1" destOrd="0" parTransId="{3F5D0304-ACEC-49F0-84B2-EFF853AF1BBC}" sibTransId="{6F8F0D87-0FFB-437F-8FB3-195CEC484811}"/>
    <dgm:cxn modelId="{D75531B7-00E2-4059-B076-B9AB3C47D737}" type="presOf" srcId="{632CC0A0-FDF4-4EDF-A8A7-12C11AF83450}" destId="{2FD9B8EA-5922-4EA5-B2FF-35CC25020BB2}" srcOrd="0" destOrd="0" presId="urn:microsoft.com/office/officeart/2008/layout/LinedList"/>
    <dgm:cxn modelId="{75692B21-6125-4708-91A8-2FFF8145551A}" type="presOf" srcId="{7C006C0A-BCC6-4B63-B17D-7E506E21BB12}" destId="{552C14F7-E672-4B93-9FE5-A42033E9978C}" srcOrd="0" destOrd="0" presId="urn:microsoft.com/office/officeart/2008/layout/LinedList"/>
    <dgm:cxn modelId="{D9B62C45-1E84-4181-A0E5-0100DD87545E}" type="presOf" srcId="{2C37C20A-1ACA-4781-8121-83E3216DA811}" destId="{86E9B4FC-5263-473E-96F3-429DE6BE826A}" srcOrd="0" destOrd="0" presId="urn:microsoft.com/office/officeart/2008/layout/LinedList"/>
    <dgm:cxn modelId="{91A033FD-7A43-4A5B-9E02-D9C1A01ED17D}" type="presOf" srcId="{C9A1A611-1591-46B7-A442-7D2E2EA6E9E0}" destId="{CDEBAA1E-5886-4973-99B7-354A7C4D000F}" srcOrd="0" destOrd="0" presId="urn:microsoft.com/office/officeart/2008/layout/LinedList"/>
    <dgm:cxn modelId="{2A4CA74A-A0CF-4122-8CD0-0AA9C4F9027B}" srcId="{632CC0A0-FDF4-4EDF-A8A7-12C11AF83450}" destId="{3F04E399-0BFF-4330-BF98-008DF10DAB52}" srcOrd="0" destOrd="0" parTransId="{95F1A889-F823-48BE-9A57-C7F51699AD67}" sibTransId="{0E3AA9F1-8FFE-4614-9209-C2CAC3CC2A66}"/>
    <dgm:cxn modelId="{011A3395-59A6-4E10-9B95-513E135B6AEC}" type="presOf" srcId="{3E9FA1FC-DCBE-4D37-86B1-1DCCF50DC7B9}" destId="{F4B45DBC-8648-47DD-A4E0-E787D8AD138E}" srcOrd="0" destOrd="0" presId="urn:microsoft.com/office/officeart/2008/layout/LinedList"/>
    <dgm:cxn modelId="{6AC26281-FE96-46F8-A532-3F5C4C3B3C71}" srcId="{3E9FA1FC-DCBE-4D37-86B1-1DCCF50DC7B9}" destId="{C9A1A611-1591-46B7-A442-7D2E2EA6E9E0}" srcOrd="3" destOrd="0" parTransId="{A6E6B6A4-C231-49CA-88F7-2057C87408AC}" sibTransId="{0102D83C-48F1-4349-BD6B-00C8374A6A15}"/>
    <dgm:cxn modelId="{218F5F9B-889C-4376-A678-C0B8E2C98674}" type="presParOf" srcId="{8D05C1AE-A0AA-4A95-9B1C-835AD810078C}" destId="{BA5A1BC4-683A-4E3A-9952-AAFFC86B23CF}" srcOrd="0" destOrd="0" presId="urn:microsoft.com/office/officeart/2008/layout/LinedList"/>
    <dgm:cxn modelId="{228658F2-5D4D-4B72-96F4-BE2400605C80}" type="presParOf" srcId="{8D05C1AE-A0AA-4A95-9B1C-835AD810078C}" destId="{20139554-D685-4053-8CDB-A1ADF2637C4E}" srcOrd="1" destOrd="0" presId="urn:microsoft.com/office/officeart/2008/layout/LinedList"/>
    <dgm:cxn modelId="{1F5FCBAC-5674-4851-8AA5-FA986EE22DFE}" type="presParOf" srcId="{20139554-D685-4053-8CDB-A1ADF2637C4E}" destId="{F4B45DBC-8648-47DD-A4E0-E787D8AD138E}" srcOrd="0" destOrd="0" presId="urn:microsoft.com/office/officeart/2008/layout/LinedList"/>
    <dgm:cxn modelId="{77EB0E48-D396-4691-9573-893D234DDD22}" type="presParOf" srcId="{20139554-D685-4053-8CDB-A1ADF2637C4E}" destId="{D019F8C2-22F6-46A5-B3C4-28457550B153}" srcOrd="1" destOrd="0" presId="urn:microsoft.com/office/officeart/2008/layout/LinedList"/>
    <dgm:cxn modelId="{998E6692-F2A6-4A65-9A25-B176722AEF52}" type="presParOf" srcId="{D019F8C2-22F6-46A5-B3C4-28457550B153}" destId="{2188F1E6-F9ED-4D5B-9BA1-2E6444352411}" srcOrd="0" destOrd="0" presId="urn:microsoft.com/office/officeart/2008/layout/LinedList"/>
    <dgm:cxn modelId="{0DC87697-0C12-43DB-AC35-34AF33DC7444}" type="presParOf" srcId="{D019F8C2-22F6-46A5-B3C4-28457550B153}" destId="{DB34966E-D194-4053-90F6-C4F2226803D0}" srcOrd="1" destOrd="0" presId="urn:microsoft.com/office/officeart/2008/layout/LinedList"/>
    <dgm:cxn modelId="{21695344-091C-46E9-B9CD-CAE58A30DC1E}" type="presParOf" srcId="{DB34966E-D194-4053-90F6-C4F2226803D0}" destId="{F0AFF2A7-C0FA-4A94-8909-56E1245E2393}" srcOrd="0" destOrd="0" presId="urn:microsoft.com/office/officeart/2008/layout/LinedList"/>
    <dgm:cxn modelId="{0776790B-22C8-4EBF-A973-A21EA2A9793E}" type="presParOf" srcId="{DB34966E-D194-4053-90F6-C4F2226803D0}" destId="{2FD9B8EA-5922-4EA5-B2FF-35CC25020BB2}" srcOrd="1" destOrd="0" presId="urn:microsoft.com/office/officeart/2008/layout/LinedList"/>
    <dgm:cxn modelId="{DAE8D9BD-296A-478B-8E5E-2D368408721F}" type="presParOf" srcId="{DB34966E-D194-4053-90F6-C4F2226803D0}" destId="{17513F84-481B-4217-8A60-7569E4C2E572}" srcOrd="2" destOrd="0" presId="urn:microsoft.com/office/officeart/2008/layout/LinedList"/>
    <dgm:cxn modelId="{7DCC941C-EF73-4D91-B311-C61AC3F0645B}" type="presParOf" srcId="{17513F84-481B-4217-8A60-7569E4C2E572}" destId="{2F0BE1D1-3F81-43E4-8B6A-40F0208A38AE}" srcOrd="0" destOrd="0" presId="urn:microsoft.com/office/officeart/2008/layout/LinedList"/>
    <dgm:cxn modelId="{E1BB9462-A571-4AEC-B5FA-CEC005EAA420}" type="presParOf" srcId="{2F0BE1D1-3F81-43E4-8B6A-40F0208A38AE}" destId="{CAB47401-5E35-414B-A755-1E5FBB915C8B}" srcOrd="0" destOrd="0" presId="urn:microsoft.com/office/officeart/2008/layout/LinedList"/>
    <dgm:cxn modelId="{EDEFA1E6-0E3C-489A-8014-85AD14FD4BA9}" type="presParOf" srcId="{2F0BE1D1-3F81-43E4-8B6A-40F0208A38AE}" destId="{651BF954-EE69-4D4E-A160-8AE595D4752F}" srcOrd="1" destOrd="0" presId="urn:microsoft.com/office/officeart/2008/layout/LinedList"/>
    <dgm:cxn modelId="{32436D7A-8A50-49D2-82C8-575A767DBA28}" type="presParOf" srcId="{2F0BE1D1-3F81-43E4-8B6A-40F0208A38AE}" destId="{DB895985-0409-4028-A6FE-5B49EB1576FE}" srcOrd="2" destOrd="0" presId="urn:microsoft.com/office/officeart/2008/layout/LinedList"/>
    <dgm:cxn modelId="{BB1DA3D6-528C-4761-A700-6F3E921DD51E}" type="presParOf" srcId="{D019F8C2-22F6-46A5-B3C4-28457550B153}" destId="{4391BC82-B986-4FC5-9717-C13AB5FC6A88}" srcOrd="2" destOrd="0" presId="urn:microsoft.com/office/officeart/2008/layout/LinedList"/>
    <dgm:cxn modelId="{4030E553-21A6-42B5-BB0B-748138805D7C}" type="presParOf" srcId="{D019F8C2-22F6-46A5-B3C4-28457550B153}" destId="{639F7AF2-6238-42C6-AD42-5AFD093F82DE}" srcOrd="3" destOrd="0" presId="urn:microsoft.com/office/officeart/2008/layout/LinedList"/>
    <dgm:cxn modelId="{76B77195-8D70-40FD-B20B-FC8583FEAF39}" type="presParOf" srcId="{D019F8C2-22F6-46A5-B3C4-28457550B153}" destId="{6C417099-EE25-40C8-8265-AF24D7AC9788}" srcOrd="4" destOrd="0" presId="urn:microsoft.com/office/officeart/2008/layout/LinedList"/>
    <dgm:cxn modelId="{32FFC84F-13B4-4B91-A9A4-F89F4C39F21E}" type="presParOf" srcId="{6C417099-EE25-40C8-8265-AF24D7AC9788}" destId="{E1C027F4-CAFD-4C0F-B615-BE894596B1EB}" srcOrd="0" destOrd="0" presId="urn:microsoft.com/office/officeart/2008/layout/LinedList"/>
    <dgm:cxn modelId="{A5576568-1E27-4368-8C9E-0896E99A1BAC}" type="presParOf" srcId="{6C417099-EE25-40C8-8265-AF24D7AC9788}" destId="{2F5BAAF0-22CA-45A7-B682-83558C64933E}" srcOrd="1" destOrd="0" presId="urn:microsoft.com/office/officeart/2008/layout/LinedList"/>
    <dgm:cxn modelId="{19185430-4C2E-4D0B-B091-1CA8BA8F39F7}" type="presParOf" srcId="{6C417099-EE25-40C8-8265-AF24D7AC9788}" destId="{B7B3A15D-9F9E-40B2-938E-BE375FD5040B}" srcOrd="2" destOrd="0" presId="urn:microsoft.com/office/officeart/2008/layout/LinedList"/>
    <dgm:cxn modelId="{51260526-F1C0-40DF-932F-D7A51ACBB192}" type="presParOf" srcId="{B7B3A15D-9F9E-40B2-938E-BE375FD5040B}" destId="{2BEFBAF4-C13B-4CDF-AC66-811D8B27A5F4}" srcOrd="0" destOrd="0" presId="urn:microsoft.com/office/officeart/2008/layout/LinedList"/>
    <dgm:cxn modelId="{DF31CFFE-74C5-4923-B6AF-E7ECF771B790}" type="presParOf" srcId="{2BEFBAF4-C13B-4CDF-AC66-811D8B27A5F4}" destId="{D250CAEE-027C-4CE9-9AE0-8BB3EA618795}" srcOrd="0" destOrd="0" presId="urn:microsoft.com/office/officeart/2008/layout/LinedList"/>
    <dgm:cxn modelId="{951C349E-BB4F-4941-9869-6AAFB8E5B9B4}" type="presParOf" srcId="{2BEFBAF4-C13B-4CDF-AC66-811D8B27A5F4}" destId="{552C14F7-E672-4B93-9FE5-A42033E9978C}" srcOrd="1" destOrd="0" presId="urn:microsoft.com/office/officeart/2008/layout/LinedList"/>
    <dgm:cxn modelId="{174B3DB9-4AC1-4E3E-89E1-1A3EBFAE9870}" type="presParOf" srcId="{2BEFBAF4-C13B-4CDF-AC66-811D8B27A5F4}" destId="{864CC321-F753-4140-B5E0-9238229A04CF}" srcOrd="2" destOrd="0" presId="urn:microsoft.com/office/officeart/2008/layout/LinedList"/>
    <dgm:cxn modelId="{828A1407-C140-41A1-8345-5ED14A01EE8B}" type="presParOf" srcId="{D019F8C2-22F6-46A5-B3C4-28457550B153}" destId="{57EEEEF9-B6D3-4E69-A4CB-8D4F08677FB0}" srcOrd="5" destOrd="0" presId="urn:microsoft.com/office/officeart/2008/layout/LinedList"/>
    <dgm:cxn modelId="{30529B8B-73DE-4EF7-80A0-D85F7AD87C51}" type="presParOf" srcId="{D019F8C2-22F6-46A5-B3C4-28457550B153}" destId="{62B74B6D-0E5E-4916-ABBF-5D9C18FC3042}" srcOrd="6" destOrd="0" presId="urn:microsoft.com/office/officeart/2008/layout/LinedList"/>
    <dgm:cxn modelId="{494BFA37-235C-4E6B-804B-9E6F937112D0}" type="presParOf" srcId="{D019F8C2-22F6-46A5-B3C4-28457550B153}" destId="{9AB34C5A-4712-4B51-8646-814D025E09A3}" srcOrd="7" destOrd="0" presId="urn:microsoft.com/office/officeart/2008/layout/LinedList"/>
    <dgm:cxn modelId="{4135F25A-CE7A-42A1-A8EC-44571F7F9A1F}" type="presParOf" srcId="{9AB34C5A-4712-4B51-8646-814D025E09A3}" destId="{C7545507-2A56-40FF-BF9D-7A71BDECAF68}" srcOrd="0" destOrd="0" presId="urn:microsoft.com/office/officeart/2008/layout/LinedList"/>
    <dgm:cxn modelId="{17E9EA69-4337-4854-B554-409D49B05BBB}" type="presParOf" srcId="{9AB34C5A-4712-4B51-8646-814D025E09A3}" destId="{86E9B4FC-5263-473E-96F3-429DE6BE826A}" srcOrd="1" destOrd="0" presId="urn:microsoft.com/office/officeart/2008/layout/LinedList"/>
    <dgm:cxn modelId="{66AE23D5-6CB5-4E59-9B93-4EB0C3D1EB9E}" type="presParOf" srcId="{9AB34C5A-4712-4B51-8646-814D025E09A3}" destId="{24B1764A-A91C-4FCB-A02A-030F59EBE24B}" srcOrd="2" destOrd="0" presId="urn:microsoft.com/office/officeart/2008/layout/LinedList"/>
    <dgm:cxn modelId="{6A2194FA-15CE-444E-BF1F-D928841D7184}" type="presParOf" srcId="{24B1764A-A91C-4FCB-A02A-030F59EBE24B}" destId="{EE0D226F-12CA-4023-A9D8-4456E12C6389}" srcOrd="0" destOrd="0" presId="urn:microsoft.com/office/officeart/2008/layout/LinedList"/>
    <dgm:cxn modelId="{8AC09F2A-07E1-4462-A4DA-F68C60ED7C5C}" type="presParOf" srcId="{EE0D226F-12CA-4023-A9D8-4456E12C6389}" destId="{3A295B6B-11BA-4C41-A5B3-3B19FCF7D9B4}" srcOrd="0" destOrd="0" presId="urn:microsoft.com/office/officeart/2008/layout/LinedList"/>
    <dgm:cxn modelId="{DCEB0838-E105-4238-839C-40BCCAB474F9}" type="presParOf" srcId="{EE0D226F-12CA-4023-A9D8-4456E12C6389}" destId="{DDBB5BCC-23EB-4AD0-9C16-808E8D94F6EF}" srcOrd="1" destOrd="0" presId="urn:microsoft.com/office/officeart/2008/layout/LinedList"/>
    <dgm:cxn modelId="{4D967F07-4ED0-42B1-B30D-BF8FEAC6733F}" type="presParOf" srcId="{EE0D226F-12CA-4023-A9D8-4456E12C6389}" destId="{54537963-9943-4404-8727-94E18A02B75D}" srcOrd="2" destOrd="0" presId="urn:microsoft.com/office/officeart/2008/layout/LinedList"/>
    <dgm:cxn modelId="{32F8602C-C3BF-4A0C-BD6B-FE1515612CCB}" type="presParOf" srcId="{D019F8C2-22F6-46A5-B3C4-28457550B153}" destId="{C789148D-D0DD-47AA-8FF0-0E41C356CBA1}" srcOrd="8" destOrd="0" presId="urn:microsoft.com/office/officeart/2008/layout/LinedList"/>
    <dgm:cxn modelId="{7EB3CBC4-A63C-4FD4-AB6A-B2E680967776}" type="presParOf" srcId="{D019F8C2-22F6-46A5-B3C4-28457550B153}" destId="{3EC61E1A-2D31-427E-82DA-CD72C897C467}" srcOrd="9" destOrd="0" presId="urn:microsoft.com/office/officeart/2008/layout/LinedList"/>
    <dgm:cxn modelId="{97D7ADEC-3399-4309-AF4C-1C62850E16DD}" type="presParOf" srcId="{D019F8C2-22F6-46A5-B3C4-28457550B153}" destId="{CAE35B70-7E48-41C3-817C-D8B6681598F3}" srcOrd="10" destOrd="0" presId="urn:microsoft.com/office/officeart/2008/layout/LinedList"/>
    <dgm:cxn modelId="{1D22433A-2B26-4893-A39C-C03AAC436D5F}" type="presParOf" srcId="{CAE35B70-7E48-41C3-817C-D8B6681598F3}" destId="{540D3E1C-E7DA-40EC-99DA-34ABF319E7E7}" srcOrd="0" destOrd="0" presId="urn:microsoft.com/office/officeart/2008/layout/LinedList"/>
    <dgm:cxn modelId="{D0596AC6-E563-4CD2-8D79-134CE0FE9092}" type="presParOf" srcId="{CAE35B70-7E48-41C3-817C-D8B6681598F3}" destId="{CDEBAA1E-5886-4973-99B7-354A7C4D000F}" srcOrd="1" destOrd="0" presId="urn:microsoft.com/office/officeart/2008/layout/LinedList"/>
    <dgm:cxn modelId="{5FE6DC83-A3A2-4C3A-9499-430356BDC6FA}" type="presParOf" srcId="{CAE35B70-7E48-41C3-817C-D8B6681598F3}" destId="{A0C819FE-AB81-4BB0-B6BD-791FE4AFF72A}" srcOrd="2" destOrd="0" presId="urn:microsoft.com/office/officeart/2008/layout/LinedList"/>
    <dgm:cxn modelId="{FF2C84C6-8292-4315-87D8-AAD28B348487}" type="presParOf" srcId="{D019F8C2-22F6-46A5-B3C4-28457550B153}" destId="{B70F6E71-F9AA-430D-BA2B-6D5F13A80384}" srcOrd="11" destOrd="0" presId="urn:microsoft.com/office/officeart/2008/layout/LinedList"/>
    <dgm:cxn modelId="{C9C6E614-93DA-4CB6-B42A-2733313F30DD}" type="presParOf" srcId="{D019F8C2-22F6-46A5-B3C4-28457550B153}" destId="{BC5E64BB-04AE-474A-BF99-62A28D5FF179}" srcOrd="12" destOrd="0" presId="urn:microsoft.com/office/officeart/2008/layout/LinedList"/>
  </dgm:cxnLst>
  <dgm:bg>
    <a:solidFill>
      <a:schemeClr val="accent1">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39F7EE-32AD-477E-B1C9-2C891AD8A733}"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EEFED5D9-E451-44FD-A2E5-32A7A9611486}">
      <dgm:prSet/>
      <dgm:spPr/>
      <dgm:t>
        <a:bodyPr/>
        <a:lstStyle/>
        <a:p>
          <a:pPr rtl="0"/>
          <a:r>
            <a:rPr lang="en-US" dirty="0" smtClean="0"/>
            <a:t>Administered by NASDA enumerators from </a:t>
          </a:r>
          <a:r>
            <a:rPr lang="en-US" dirty="0" smtClean="0">
              <a:solidFill>
                <a:srgbClr val="FFFF00"/>
              </a:solidFill>
            </a:rPr>
            <a:t>7/1/2019 – 8/9/2019</a:t>
          </a:r>
          <a:endParaRPr lang="en-US" dirty="0">
            <a:solidFill>
              <a:srgbClr val="FFFF00"/>
            </a:solidFill>
          </a:endParaRPr>
        </a:p>
      </dgm:t>
    </dgm:pt>
    <dgm:pt modelId="{14CF331E-914E-4E07-97A5-5EDE34CF722F}" type="parTrans" cxnId="{E060CCA5-E1B6-4163-96A5-D6FCACFA7CA8}">
      <dgm:prSet/>
      <dgm:spPr/>
      <dgm:t>
        <a:bodyPr/>
        <a:lstStyle/>
        <a:p>
          <a:endParaRPr lang="en-US"/>
        </a:p>
      </dgm:t>
    </dgm:pt>
    <dgm:pt modelId="{2686F2F8-3265-45C2-B00B-2B76104832BA}" type="sibTrans" cxnId="{E060CCA5-E1B6-4163-96A5-D6FCACFA7CA8}">
      <dgm:prSet/>
      <dgm:spPr/>
      <dgm:t>
        <a:bodyPr/>
        <a:lstStyle/>
        <a:p>
          <a:endParaRPr lang="en-US"/>
        </a:p>
      </dgm:t>
    </dgm:pt>
    <dgm:pt modelId="{E9FCCC2E-078F-430F-89BF-84767AC7ED12}">
      <dgm:prSet/>
      <dgm:spPr/>
      <dgm:t>
        <a:bodyPr/>
        <a:lstStyle/>
        <a:p>
          <a:pPr rtl="0"/>
          <a:r>
            <a:rPr lang="en-US" smtClean="0"/>
            <a:t>Operations eligible if they have 5 or more adult goats</a:t>
          </a:r>
          <a:endParaRPr lang="en-US"/>
        </a:p>
      </dgm:t>
    </dgm:pt>
    <dgm:pt modelId="{3659ABCE-BF1D-4D75-9148-15EF51DAD116}" type="parTrans" cxnId="{5E4AB5C8-9346-4FA1-B5A9-116F6174E162}">
      <dgm:prSet/>
      <dgm:spPr/>
      <dgm:t>
        <a:bodyPr/>
        <a:lstStyle/>
        <a:p>
          <a:endParaRPr lang="en-US"/>
        </a:p>
      </dgm:t>
    </dgm:pt>
    <dgm:pt modelId="{C3C25316-77CE-4989-A02C-4D68D80C6AC6}" type="sibTrans" cxnId="{5E4AB5C8-9346-4FA1-B5A9-116F6174E162}">
      <dgm:prSet/>
      <dgm:spPr/>
      <dgm:t>
        <a:bodyPr/>
        <a:lstStyle/>
        <a:p>
          <a:endParaRPr lang="en-US"/>
        </a:p>
      </dgm:t>
    </dgm:pt>
    <dgm:pt modelId="{1DA3B30C-55A5-46EC-B2C6-663F7793AC69}">
      <dgm:prSet/>
      <dgm:spPr/>
      <dgm:t>
        <a:bodyPr/>
        <a:lstStyle/>
        <a:p>
          <a:pPr rtl="0"/>
          <a:r>
            <a:rPr lang="en-US" dirty="0" smtClean="0"/>
            <a:t>Operations identified using EPAID (two-digit State code, four zeroes, four digit operation ID) </a:t>
          </a:r>
          <a:endParaRPr lang="en-US" dirty="0"/>
        </a:p>
      </dgm:t>
    </dgm:pt>
    <dgm:pt modelId="{7538687A-DD78-4463-904E-0E1E2DC452CA}" type="parTrans" cxnId="{5115DDCC-77D5-4601-AE80-9FF2AD108995}">
      <dgm:prSet/>
      <dgm:spPr/>
      <dgm:t>
        <a:bodyPr/>
        <a:lstStyle/>
        <a:p>
          <a:endParaRPr lang="en-US"/>
        </a:p>
      </dgm:t>
    </dgm:pt>
    <dgm:pt modelId="{C7D5BB14-D83E-4487-8947-F6BC2DA682F9}" type="sibTrans" cxnId="{5115DDCC-77D5-4601-AE80-9FF2AD108995}">
      <dgm:prSet/>
      <dgm:spPr/>
      <dgm:t>
        <a:bodyPr/>
        <a:lstStyle/>
        <a:p>
          <a:endParaRPr lang="en-US"/>
        </a:p>
      </dgm:t>
    </dgm:pt>
    <dgm:pt modelId="{EDBDA927-C26B-45EE-8A1E-9749F108E3F7}" type="pres">
      <dgm:prSet presAssocID="{0139F7EE-32AD-477E-B1C9-2C891AD8A733}" presName="linear" presStyleCnt="0">
        <dgm:presLayoutVars>
          <dgm:animLvl val="lvl"/>
          <dgm:resizeHandles val="exact"/>
        </dgm:presLayoutVars>
      </dgm:prSet>
      <dgm:spPr/>
      <dgm:t>
        <a:bodyPr/>
        <a:lstStyle/>
        <a:p>
          <a:endParaRPr lang="en-US"/>
        </a:p>
      </dgm:t>
    </dgm:pt>
    <dgm:pt modelId="{D4597CEA-8021-43C7-858B-9F875F7480A7}" type="pres">
      <dgm:prSet presAssocID="{EEFED5D9-E451-44FD-A2E5-32A7A9611486}" presName="parentText" presStyleLbl="node1" presStyleIdx="0" presStyleCnt="3">
        <dgm:presLayoutVars>
          <dgm:chMax val="0"/>
          <dgm:bulletEnabled val="1"/>
        </dgm:presLayoutVars>
      </dgm:prSet>
      <dgm:spPr/>
      <dgm:t>
        <a:bodyPr/>
        <a:lstStyle/>
        <a:p>
          <a:endParaRPr lang="en-US"/>
        </a:p>
      </dgm:t>
    </dgm:pt>
    <dgm:pt modelId="{41C6AD38-1CB0-4583-8A4C-8DF747C0D468}" type="pres">
      <dgm:prSet presAssocID="{2686F2F8-3265-45C2-B00B-2B76104832BA}" presName="spacer" presStyleCnt="0"/>
      <dgm:spPr/>
    </dgm:pt>
    <dgm:pt modelId="{F7FBE9E5-559F-4FE0-B7D1-4A144C7EBF32}" type="pres">
      <dgm:prSet presAssocID="{E9FCCC2E-078F-430F-89BF-84767AC7ED12}" presName="parentText" presStyleLbl="node1" presStyleIdx="1" presStyleCnt="3">
        <dgm:presLayoutVars>
          <dgm:chMax val="0"/>
          <dgm:bulletEnabled val="1"/>
        </dgm:presLayoutVars>
      </dgm:prSet>
      <dgm:spPr/>
      <dgm:t>
        <a:bodyPr/>
        <a:lstStyle/>
        <a:p>
          <a:endParaRPr lang="en-US"/>
        </a:p>
      </dgm:t>
    </dgm:pt>
    <dgm:pt modelId="{1F2A97B9-26F4-4275-9808-8D5493A677C2}" type="pres">
      <dgm:prSet presAssocID="{C3C25316-77CE-4989-A02C-4D68D80C6AC6}" presName="spacer" presStyleCnt="0"/>
      <dgm:spPr/>
    </dgm:pt>
    <dgm:pt modelId="{206EB7AC-41F6-4D94-AC35-A64EE5751664}" type="pres">
      <dgm:prSet presAssocID="{1DA3B30C-55A5-46EC-B2C6-663F7793AC69}" presName="parentText" presStyleLbl="node1" presStyleIdx="2" presStyleCnt="3">
        <dgm:presLayoutVars>
          <dgm:chMax val="0"/>
          <dgm:bulletEnabled val="1"/>
        </dgm:presLayoutVars>
      </dgm:prSet>
      <dgm:spPr/>
      <dgm:t>
        <a:bodyPr/>
        <a:lstStyle/>
        <a:p>
          <a:endParaRPr lang="en-US"/>
        </a:p>
      </dgm:t>
    </dgm:pt>
  </dgm:ptLst>
  <dgm:cxnLst>
    <dgm:cxn modelId="{5DEC6E46-ABD3-4D41-93C7-9E479BD8DD55}" type="presOf" srcId="{1DA3B30C-55A5-46EC-B2C6-663F7793AC69}" destId="{206EB7AC-41F6-4D94-AC35-A64EE5751664}" srcOrd="0" destOrd="0" presId="urn:microsoft.com/office/officeart/2005/8/layout/vList2"/>
    <dgm:cxn modelId="{49975421-5B01-446F-BD07-61EBD07D9C7B}" type="presOf" srcId="{E9FCCC2E-078F-430F-89BF-84767AC7ED12}" destId="{F7FBE9E5-559F-4FE0-B7D1-4A144C7EBF32}" srcOrd="0" destOrd="0" presId="urn:microsoft.com/office/officeart/2005/8/layout/vList2"/>
    <dgm:cxn modelId="{5E4AB5C8-9346-4FA1-B5A9-116F6174E162}" srcId="{0139F7EE-32AD-477E-B1C9-2C891AD8A733}" destId="{E9FCCC2E-078F-430F-89BF-84767AC7ED12}" srcOrd="1" destOrd="0" parTransId="{3659ABCE-BF1D-4D75-9148-15EF51DAD116}" sibTransId="{C3C25316-77CE-4989-A02C-4D68D80C6AC6}"/>
    <dgm:cxn modelId="{16E42B41-3EFC-4CDA-A31A-89A8DD6F6A68}" type="presOf" srcId="{0139F7EE-32AD-477E-B1C9-2C891AD8A733}" destId="{EDBDA927-C26B-45EE-8A1E-9749F108E3F7}" srcOrd="0" destOrd="0" presId="urn:microsoft.com/office/officeart/2005/8/layout/vList2"/>
    <dgm:cxn modelId="{E060CCA5-E1B6-4163-96A5-D6FCACFA7CA8}" srcId="{0139F7EE-32AD-477E-B1C9-2C891AD8A733}" destId="{EEFED5D9-E451-44FD-A2E5-32A7A9611486}" srcOrd="0" destOrd="0" parTransId="{14CF331E-914E-4E07-97A5-5EDE34CF722F}" sibTransId="{2686F2F8-3265-45C2-B00B-2B76104832BA}"/>
    <dgm:cxn modelId="{5115DDCC-77D5-4601-AE80-9FF2AD108995}" srcId="{0139F7EE-32AD-477E-B1C9-2C891AD8A733}" destId="{1DA3B30C-55A5-46EC-B2C6-663F7793AC69}" srcOrd="2" destOrd="0" parTransId="{7538687A-DD78-4463-904E-0E1E2DC452CA}" sibTransId="{C7D5BB14-D83E-4487-8947-F6BC2DA682F9}"/>
    <dgm:cxn modelId="{0B81A462-CBC4-47B3-9741-9468319721FE}" type="presOf" srcId="{EEFED5D9-E451-44FD-A2E5-32A7A9611486}" destId="{D4597CEA-8021-43C7-858B-9F875F7480A7}" srcOrd="0" destOrd="0" presId="urn:microsoft.com/office/officeart/2005/8/layout/vList2"/>
    <dgm:cxn modelId="{5056EBBC-56EA-4E4D-9B55-AF362ECC9F86}" type="presParOf" srcId="{EDBDA927-C26B-45EE-8A1E-9749F108E3F7}" destId="{D4597CEA-8021-43C7-858B-9F875F7480A7}" srcOrd="0" destOrd="0" presId="urn:microsoft.com/office/officeart/2005/8/layout/vList2"/>
    <dgm:cxn modelId="{3D2F12D2-18E5-4C69-B733-6A552B2CB20E}" type="presParOf" srcId="{EDBDA927-C26B-45EE-8A1E-9749F108E3F7}" destId="{41C6AD38-1CB0-4583-8A4C-8DF747C0D468}" srcOrd="1" destOrd="0" presId="urn:microsoft.com/office/officeart/2005/8/layout/vList2"/>
    <dgm:cxn modelId="{E0109D16-68D1-4A35-BC3D-05C8F2D025BE}" type="presParOf" srcId="{EDBDA927-C26B-45EE-8A1E-9749F108E3F7}" destId="{F7FBE9E5-559F-4FE0-B7D1-4A144C7EBF32}" srcOrd="2" destOrd="0" presId="urn:microsoft.com/office/officeart/2005/8/layout/vList2"/>
    <dgm:cxn modelId="{0B1FB4B6-9BFF-4815-8CA3-3A4693D0E0CE}" type="presParOf" srcId="{EDBDA927-C26B-45EE-8A1E-9749F108E3F7}" destId="{1F2A97B9-26F4-4275-9808-8D5493A677C2}" srcOrd="3" destOrd="0" presId="urn:microsoft.com/office/officeart/2005/8/layout/vList2"/>
    <dgm:cxn modelId="{54D5558B-F16A-4E45-99FF-92ADA7B4199D}" type="presParOf" srcId="{EDBDA927-C26B-45EE-8A1E-9749F108E3F7}" destId="{206EB7AC-41F6-4D94-AC35-A64EE575166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D08DC73-B7DB-4D0D-A896-E55A7249CFBD}" type="doc">
      <dgm:prSet loTypeId="urn:microsoft.com/office/officeart/2005/8/layout/hierarchy3" loCatId="hierarchy" qsTypeId="urn:microsoft.com/office/officeart/2005/8/quickstyle/simple1" qsCatId="simple" csTypeId="urn:microsoft.com/office/officeart/2005/8/colors/accent5_2" csCatId="accent5" phldr="1"/>
      <dgm:spPr/>
      <dgm:t>
        <a:bodyPr/>
        <a:lstStyle/>
        <a:p>
          <a:endParaRPr lang="en-US"/>
        </a:p>
      </dgm:t>
    </dgm:pt>
    <dgm:pt modelId="{1BE111F6-4E6B-4060-9C85-5FAC5F6BAC19}">
      <dgm:prSet/>
      <dgm:spPr/>
      <dgm:t>
        <a:bodyPr/>
        <a:lstStyle/>
        <a:p>
          <a:pPr rtl="0"/>
          <a:r>
            <a:rPr lang="en-US" dirty="0" smtClean="0"/>
            <a:t>Consent Form for continuation into Phase II</a:t>
          </a:r>
          <a:endParaRPr lang="en-US" dirty="0"/>
        </a:p>
      </dgm:t>
    </dgm:pt>
    <dgm:pt modelId="{4633A104-CBE6-4EDC-AAC9-687DD86B628E}" type="parTrans" cxnId="{0FB01C98-AC1F-4FAE-997C-FCFB95A978D0}">
      <dgm:prSet/>
      <dgm:spPr/>
      <dgm:t>
        <a:bodyPr/>
        <a:lstStyle/>
        <a:p>
          <a:endParaRPr lang="en-US"/>
        </a:p>
      </dgm:t>
    </dgm:pt>
    <dgm:pt modelId="{39241312-C56E-4675-A99A-1AFA678496AF}" type="sibTrans" cxnId="{0FB01C98-AC1F-4FAE-997C-FCFB95A978D0}">
      <dgm:prSet/>
      <dgm:spPr/>
      <dgm:t>
        <a:bodyPr/>
        <a:lstStyle/>
        <a:p>
          <a:endParaRPr lang="en-US"/>
        </a:p>
      </dgm:t>
    </dgm:pt>
    <dgm:pt modelId="{FC3B996B-A1FB-4D50-84F7-8FDD472622FE}">
      <dgm:prSet/>
      <dgm:spPr/>
      <dgm:t>
        <a:bodyPr/>
        <a:lstStyle/>
        <a:p>
          <a:pPr rtl="0"/>
          <a:r>
            <a:rPr lang="en-US" smtClean="0"/>
            <a:t>Nondisclosure forms: </a:t>
          </a:r>
          <a:endParaRPr lang="en-US"/>
        </a:p>
      </dgm:t>
    </dgm:pt>
    <dgm:pt modelId="{63794F42-17EA-4944-9657-C49EA68B69E6}" type="parTrans" cxnId="{C7D106A7-F967-4C54-A223-DCA9ED1A2C34}">
      <dgm:prSet/>
      <dgm:spPr/>
      <dgm:t>
        <a:bodyPr/>
        <a:lstStyle/>
        <a:p>
          <a:endParaRPr lang="en-US"/>
        </a:p>
      </dgm:t>
    </dgm:pt>
    <dgm:pt modelId="{61A8C7E6-49F6-4307-A56E-F089C7D9BF80}" type="sibTrans" cxnId="{C7D106A7-F967-4C54-A223-DCA9ED1A2C34}">
      <dgm:prSet/>
      <dgm:spPr/>
      <dgm:t>
        <a:bodyPr/>
        <a:lstStyle/>
        <a:p>
          <a:endParaRPr lang="en-US"/>
        </a:p>
      </dgm:t>
    </dgm:pt>
    <dgm:pt modelId="{02F03298-596F-4463-B10F-1BF84625CFED}">
      <dgm:prSet/>
      <dgm:spPr/>
      <dgm:t>
        <a:bodyPr/>
        <a:lstStyle/>
        <a:p>
          <a:pPr rtl="0"/>
          <a:r>
            <a:rPr lang="en-US" smtClean="0"/>
            <a:t>NASS Representative Agreement </a:t>
          </a:r>
          <a:endParaRPr lang="en-US"/>
        </a:p>
      </dgm:t>
    </dgm:pt>
    <dgm:pt modelId="{79B1E82B-C81E-459B-981F-7C61CF71AE42}" type="parTrans" cxnId="{288D3DD8-FB6F-4D02-8C7E-1038535EBD6F}">
      <dgm:prSet/>
      <dgm:spPr/>
      <dgm:t>
        <a:bodyPr/>
        <a:lstStyle/>
        <a:p>
          <a:endParaRPr lang="en-US"/>
        </a:p>
      </dgm:t>
    </dgm:pt>
    <dgm:pt modelId="{69E2C7FD-8321-4837-8BB2-72E964DF28C8}" type="sibTrans" cxnId="{288D3DD8-FB6F-4D02-8C7E-1038535EBD6F}">
      <dgm:prSet/>
      <dgm:spPr/>
      <dgm:t>
        <a:bodyPr/>
        <a:lstStyle/>
        <a:p>
          <a:endParaRPr lang="en-US"/>
        </a:p>
      </dgm:t>
    </dgm:pt>
    <dgm:pt modelId="{C3A6D677-C75C-46F4-8932-D62116272770}">
      <dgm:prSet/>
      <dgm:spPr/>
      <dgm:t>
        <a:bodyPr/>
        <a:lstStyle/>
        <a:p>
          <a:pPr rtl="0"/>
          <a:r>
            <a:rPr lang="en-US" smtClean="0"/>
            <a:t>ADM-043</a:t>
          </a:r>
          <a:endParaRPr lang="en-US"/>
        </a:p>
      </dgm:t>
    </dgm:pt>
    <dgm:pt modelId="{E8FBAF28-1FF6-46CD-B124-4F049B9B343D}" type="parTrans" cxnId="{BDAB1EA8-698A-40A9-9474-541A73276568}">
      <dgm:prSet/>
      <dgm:spPr/>
      <dgm:t>
        <a:bodyPr/>
        <a:lstStyle/>
        <a:p>
          <a:endParaRPr lang="en-US"/>
        </a:p>
      </dgm:t>
    </dgm:pt>
    <dgm:pt modelId="{0A2731E4-1DF6-4CA5-B4CF-D0A68427B2DF}" type="sibTrans" cxnId="{BDAB1EA8-698A-40A9-9474-541A73276568}">
      <dgm:prSet/>
      <dgm:spPr/>
      <dgm:t>
        <a:bodyPr/>
        <a:lstStyle/>
        <a:p>
          <a:endParaRPr lang="en-US"/>
        </a:p>
      </dgm:t>
    </dgm:pt>
    <dgm:pt modelId="{D7FF6DE7-3FCC-4545-A9E9-E52F058C47EE}" type="pres">
      <dgm:prSet presAssocID="{3D08DC73-B7DB-4D0D-A896-E55A7249CFBD}" presName="diagram" presStyleCnt="0">
        <dgm:presLayoutVars>
          <dgm:chPref val="1"/>
          <dgm:dir/>
          <dgm:animOne val="branch"/>
          <dgm:animLvl val="lvl"/>
          <dgm:resizeHandles/>
        </dgm:presLayoutVars>
      </dgm:prSet>
      <dgm:spPr/>
      <dgm:t>
        <a:bodyPr/>
        <a:lstStyle/>
        <a:p>
          <a:endParaRPr lang="en-US"/>
        </a:p>
      </dgm:t>
    </dgm:pt>
    <dgm:pt modelId="{F1C43570-11F0-4642-9E3D-707DC36C2F9B}" type="pres">
      <dgm:prSet presAssocID="{1BE111F6-4E6B-4060-9C85-5FAC5F6BAC19}" presName="root" presStyleCnt="0"/>
      <dgm:spPr/>
    </dgm:pt>
    <dgm:pt modelId="{F81315AC-C500-43A3-BBE1-BF8B6F902BFB}" type="pres">
      <dgm:prSet presAssocID="{1BE111F6-4E6B-4060-9C85-5FAC5F6BAC19}" presName="rootComposite" presStyleCnt="0"/>
      <dgm:spPr/>
    </dgm:pt>
    <dgm:pt modelId="{446573D9-4C7F-4350-8D03-CECB87A0A19F}" type="pres">
      <dgm:prSet presAssocID="{1BE111F6-4E6B-4060-9C85-5FAC5F6BAC19}" presName="rootText" presStyleLbl="node1" presStyleIdx="0" presStyleCnt="2"/>
      <dgm:spPr/>
      <dgm:t>
        <a:bodyPr/>
        <a:lstStyle/>
        <a:p>
          <a:endParaRPr lang="en-US"/>
        </a:p>
      </dgm:t>
    </dgm:pt>
    <dgm:pt modelId="{50DBF0E0-B00D-458C-B8A1-BE33C54119D6}" type="pres">
      <dgm:prSet presAssocID="{1BE111F6-4E6B-4060-9C85-5FAC5F6BAC19}" presName="rootConnector" presStyleLbl="node1" presStyleIdx="0" presStyleCnt="2"/>
      <dgm:spPr/>
      <dgm:t>
        <a:bodyPr/>
        <a:lstStyle/>
        <a:p>
          <a:endParaRPr lang="en-US"/>
        </a:p>
      </dgm:t>
    </dgm:pt>
    <dgm:pt modelId="{E21C5D7E-AA14-48C6-9E69-6D35C00242B4}" type="pres">
      <dgm:prSet presAssocID="{1BE111F6-4E6B-4060-9C85-5FAC5F6BAC19}" presName="childShape" presStyleCnt="0"/>
      <dgm:spPr/>
    </dgm:pt>
    <dgm:pt modelId="{5FE25297-25B7-49C2-906A-A5C1D5612605}" type="pres">
      <dgm:prSet presAssocID="{FC3B996B-A1FB-4D50-84F7-8FDD472622FE}" presName="root" presStyleCnt="0"/>
      <dgm:spPr/>
    </dgm:pt>
    <dgm:pt modelId="{D79D9209-898C-403B-92DE-08378B05CF91}" type="pres">
      <dgm:prSet presAssocID="{FC3B996B-A1FB-4D50-84F7-8FDD472622FE}" presName="rootComposite" presStyleCnt="0"/>
      <dgm:spPr/>
    </dgm:pt>
    <dgm:pt modelId="{4432242B-1AA5-40ED-BDC2-2A235C927EA0}" type="pres">
      <dgm:prSet presAssocID="{FC3B996B-A1FB-4D50-84F7-8FDD472622FE}" presName="rootText" presStyleLbl="node1" presStyleIdx="1" presStyleCnt="2"/>
      <dgm:spPr/>
      <dgm:t>
        <a:bodyPr/>
        <a:lstStyle/>
        <a:p>
          <a:endParaRPr lang="en-US"/>
        </a:p>
      </dgm:t>
    </dgm:pt>
    <dgm:pt modelId="{B5E1E4CE-85D4-44E0-A58F-4AAF4807CD62}" type="pres">
      <dgm:prSet presAssocID="{FC3B996B-A1FB-4D50-84F7-8FDD472622FE}" presName="rootConnector" presStyleLbl="node1" presStyleIdx="1" presStyleCnt="2"/>
      <dgm:spPr/>
      <dgm:t>
        <a:bodyPr/>
        <a:lstStyle/>
        <a:p>
          <a:endParaRPr lang="en-US"/>
        </a:p>
      </dgm:t>
    </dgm:pt>
    <dgm:pt modelId="{1959BF1F-69EA-443E-A313-5BD0E4125367}" type="pres">
      <dgm:prSet presAssocID="{FC3B996B-A1FB-4D50-84F7-8FDD472622FE}" presName="childShape" presStyleCnt="0"/>
      <dgm:spPr/>
    </dgm:pt>
    <dgm:pt modelId="{97070BFF-DDD4-42D3-803D-30CA27E6D85C}" type="pres">
      <dgm:prSet presAssocID="{79B1E82B-C81E-459B-981F-7C61CF71AE42}" presName="Name13" presStyleLbl="parChTrans1D2" presStyleIdx="0" presStyleCnt="2"/>
      <dgm:spPr/>
      <dgm:t>
        <a:bodyPr/>
        <a:lstStyle/>
        <a:p>
          <a:endParaRPr lang="en-US"/>
        </a:p>
      </dgm:t>
    </dgm:pt>
    <dgm:pt modelId="{852F8D34-F37B-4641-849C-039D13595A0C}" type="pres">
      <dgm:prSet presAssocID="{02F03298-596F-4463-B10F-1BF84625CFED}" presName="childText" presStyleLbl="bgAcc1" presStyleIdx="0" presStyleCnt="2">
        <dgm:presLayoutVars>
          <dgm:bulletEnabled val="1"/>
        </dgm:presLayoutVars>
      </dgm:prSet>
      <dgm:spPr/>
      <dgm:t>
        <a:bodyPr/>
        <a:lstStyle/>
        <a:p>
          <a:endParaRPr lang="en-US"/>
        </a:p>
      </dgm:t>
    </dgm:pt>
    <dgm:pt modelId="{6D291A74-2AD4-43BF-BCF1-4499FE08E6E1}" type="pres">
      <dgm:prSet presAssocID="{E8FBAF28-1FF6-46CD-B124-4F049B9B343D}" presName="Name13" presStyleLbl="parChTrans1D2" presStyleIdx="1" presStyleCnt="2"/>
      <dgm:spPr/>
      <dgm:t>
        <a:bodyPr/>
        <a:lstStyle/>
        <a:p>
          <a:endParaRPr lang="en-US"/>
        </a:p>
      </dgm:t>
    </dgm:pt>
    <dgm:pt modelId="{3C9EE363-145E-48DE-87E5-85F05A892761}" type="pres">
      <dgm:prSet presAssocID="{C3A6D677-C75C-46F4-8932-D62116272770}" presName="childText" presStyleLbl="bgAcc1" presStyleIdx="1" presStyleCnt="2">
        <dgm:presLayoutVars>
          <dgm:bulletEnabled val="1"/>
        </dgm:presLayoutVars>
      </dgm:prSet>
      <dgm:spPr/>
      <dgm:t>
        <a:bodyPr/>
        <a:lstStyle/>
        <a:p>
          <a:endParaRPr lang="en-US"/>
        </a:p>
      </dgm:t>
    </dgm:pt>
  </dgm:ptLst>
  <dgm:cxnLst>
    <dgm:cxn modelId="{C7D106A7-F967-4C54-A223-DCA9ED1A2C34}" srcId="{3D08DC73-B7DB-4D0D-A896-E55A7249CFBD}" destId="{FC3B996B-A1FB-4D50-84F7-8FDD472622FE}" srcOrd="1" destOrd="0" parTransId="{63794F42-17EA-4944-9657-C49EA68B69E6}" sibTransId="{61A8C7E6-49F6-4307-A56E-F089C7D9BF80}"/>
    <dgm:cxn modelId="{BB430D8B-F03D-41AD-B49B-6850774A34BA}" type="presOf" srcId="{3D08DC73-B7DB-4D0D-A896-E55A7249CFBD}" destId="{D7FF6DE7-3FCC-4545-A9E9-E52F058C47EE}" srcOrd="0" destOrd="0" presId="urn:microsoft.com/office/officeart/2005/8/layout/hierarchy3"/>
    <dgm:cxn modelId="{75DD7045-3789-4325-935D-9EA60E832A8B}" type="presOf" srcId="{C3A6D677-C75C-46F4-8932-D62116272770}" destId="{3C9EE363-145E-48DE-87E5-85F05A892761}" srcOrd="0" destOrd="0" presId="urn:microsoft.com/office/officeart/2005/8/layout/hierarchy3"/>
    <dgm:cxn modelId="{7CE4DB62-2643-4B03-AC5D-893E16801E92}" type="presOf" srcId="{1BE111F6-4E6B-4060-9C85-5FAC5F6BAC19}" destId="{50DBF0E0-B00D-458C-B8A1-BE33C54119D6}" srcOrd="1" destOrd="0" presId="urn:microsoft.com/office/officeart/2005/8/layout/hierarchy3"/>
    <dgm:cxn modelId="{BDAB1EA8-698A-40A9-9474-541A73276568}" srcId="{FC3B996B-A1FB-4D50-84F7-8FDD472622FE}" destId="{C3A6D677-C75C-46F4-8932-D62116272770}" srcOrd="1" destOrd="0" parTransId="{E8FBAF28-1FF6-46CD-B124-4F049B9B343D}" sibTransId="{0A2731E4-1DF6-4CA5-B4CF-D0A68427B2DF}"/>
    <dgm:cxn modelId="{683D9804-5B5B-4848-A6F4-75BFC7A6D32E}" type="presOf" srcId="{FC3B996B-A1FB-4D50-84F7-8FDD472622FE}" destId="{B5E1E4CE-85D4-44E0-A58F-4AAF4807CD62}" srcOrd="1" destOrd="0" presId="urn:microsoft.com/office/officeart/2005/8/layout/hierarchy3"/>
    <dgm:cxn modelId="{AF0AB9F2-783E-43EB-BE9D-0F0333AD2FC4}" type="presOf" srcId="{79B1E82B-C81E-459B-981F-7C61CF71AE42}" destId="{97070BFF-DDD4-42D3-803D-30CA27E6D85C}" srcOrd="0" destOrd="0" presId="urn:microsoft.com/office/officeart/2005/8/layout/hierarchy3"/>
    <dgm:cxn modelId="{0DB634BE-5144-4187-BD29-F670F598CD57}" type="presOf" srcId="{E8FBAF28-1FF6-46CD-B124-4F049B9B343D}" destId="{6D291A74-2AD4-43BF-BCF1-4499FE08E6E1}" srcOrd="0" destOrd="0" presId="urn:microsoft.com/office/officeart/2005/8/layout/hierarchy3"/>
    <dgm:cxn modelId="{9A884FE0-D7F5-4849-9489-81C2B478F914}" type="presOf" srcId="{02F03298-596F-4463-B10F-1BF84625CFED}" destId="{852F8D34-F37B-4641-849C-039D13595A0C}" srcOrd="0" destOrd="0" presId="urn:microsoft.com/office/officeart/2005/8/layout/hierarchy3"/>
    <dgm:cxn modelId="{18408FF7-7EF2-4C09-BFC4-1A9A45540609}" type="presOf" srcId="{1BE111F6-4E6B-4060-9C85-5FAC5F6BAC19}" destId="{446573D9-4C7F-4350-8D03-CECB87A0A19F}" srcOrd="0" destOrd="0" presId="urn:microsoft.com/office/officeart/2005/8/layout/hierarchy3"/>
    <dgm:cxn modelId="{0FB01C98-AC1F-4FAE-997C-FCFB95A978D0}" srcId="{3D08DC73-B7DB-4D0D-A896-E55A7249CFBD}" destId="{1BE111F6-4E6B-4060-9C85-5FAC5F6BAC19}" srcOrd="0" destOrd="0" parTransId="{4633A104-CBE6-4EDC-AAC9-687DD86B628E}" sibTransId="{39241312-C56E-4675-A99A-1AFA678496AF}"/>
    <dgm:cxn modelId="{288D3DD8-FB6F-4D02-8C7E-1038535EBD6F}" srcId="{FC3B996B-A1FB-4D50-84F7-8FDD472622FE}" destId="{02F03298-596F-4463-B10F-1BF84625CFED}" srcOrd="0" destOrd="0" parTransId="{79B1E82B-C81E-459B-981F-7C61CF71AE42}" sibTransId="{69E2C7FD-8321-4837-8BB2-72E964DF28C8}"/>
    <dgm:cxn modelId="{51BC0CB0-A1FD-4B61-B7C0-3A15C681BADD}" type="presOf" srcId="{FC3B996B-A1FB-4D50-84F7-8FDD472622FE}" destId="{4432242B-1AA5-40ED-BDC2-2A235C927EA0}" srcOrd="0" destOrd="0" presId="urn:microsoft.com/office/officeart/2005/8/layout/hierarchy3"/>
    <dgm:cxn modelId="{6012016A-EF10-4F42-B321-7EAB77973121}" type="presParOf" srcId="{D7FF6DE7-3FCC-4545-A9E9-E52F058C47EE}" destId="{F1C43570-11F0-4642-9E3D-707DC36C2F9B}" srcOrd="0" destOrd="0" presId="urn:microsoft.com/office/officeart/2005/8/layout/hierarchy3"/>
    <dgm:cxn modelId="{80DA4D47-EE0C-460C-81EA-0484BF5B606C}" type="presParOf" srcId="{F1C43570-11F0-4642-9E3D-707DC36C2F9B}" destId="{F81315AC-C500-43A3-BBE1-BF8B6F902BFB}" srcOrd="0" destOrd="0" presId="urn:microsoft.com/office/officeart/2005/8/layout/hierarchy3"/>
    <dgm:cxn modelId="{690AF471-597C-4EEA-8468-FE8E939E6A5E}" type="presParOf" srcId="{F81315AC-C500-43A3-BBE1-BF8B6F902BFB}" destId="{446573D9-4C7F-4350-8D03-CECB87A0A19F}" srcOrd="0" destOrd="0" presId="urn:microsoft.com/office/officeart/2005/8/layout/hierarchy3"/>
    <dgm:cxn modelId="{DE92A2E9-F073-45D2-A664-F9E1C64BDE23}" type="presParOf" srcId="{F81315AC-C500-43A3-BBE1-BF8B6F902BFB}" destId="{50DBF0E0-B00D-458C-B8A1-BE33C54119D6}" srcOrd="1" destOrd="0" presId="urn:microsoft.com/office/officeart/2005/8/layout/hierarchy3"/>
    <dgm:cxn modelId="{5EB8B137-51F5-40FC-B9FF-DCB186C1BF34}" type="presParOf" srcId="{F1C43570-11F0-4642-9E3D-707DC36C2F9B}" destId="{E21C5D7E-AA14-48C6-9E69-6D35C00242B4}" srcOrd="1" destOrd="0" presId="urn:microsoft.com/office/officeart/2005/8/layout/hierarchy3"/>
    <dgm:cxn modelId="{7BD6643F-9C2D-49F9-85F6-86C7816BE44E}" type="presParOf" srcId="{D7FF6DE7-3FCC-4545-A9E9-E52F058C47EE}" destId="{5FE25297-25B7-49C2-906A-A5C1D5612605}" srcOrd="1" destOrd="0" presId="urn:microsoft.com/office/officeart/2005/8/layout/hierarchy3"/>
    <dgm:cxn modelId="{D32FD5C8-97C9-4760-B09F-41EA2D2140A8}" type="presParOf" srcId="{5FE25297-25B7-49C2-906A-A5C1D5612605}" destId="{D79D9209-898C-403B-92DE-08378B05CF91}" srcOrd="0" destOrd="0" presId="urn:microsoft.com/office/officeart/2005/8/layout/hierarchy3"/>
    <dgm:cxn modelId="{63AA2C51-FEA4-4E74-880E-E02E39A03E5F}" type="presParOf" srcId="{D79D9209-898C-403B-92DE-08378B05CF91}" destId="{4432242B-1AA5-40ED-BDC2-2A235C927EA0}" srcOrd="0" destOrd="0" presId="urn:microsoft.com/office/officeart/2005/8/layout/hierarchy3"/>
    <dgm:cxn modelId="{511C08BD-C87B-4636-9DD3-9B956AABA464}" type="presParOf" srcId="{D79D9209-898C-403B-92DE-08378B05CF91}" destId="{B5E1E4CE-85D4-44E0-A58F-4AAF4807CD62}" srcOrd="1" destOrd="0" presId="urn:microsoft.com/office/officeart/2005/8/layout/hierarchy3"/>
    <dgm:cxn modelId="{AD292C08-B452-47B9-84CC-DD4B77C9E0D5}" type="presParOf" srcId="{5FE25297-25B7-49C2-906A-A5C1D5612605}" destId="{1959BF1F-69EA-443E-A313-5BD0E4125367}" srcOrd="1" destOrd="0" presId="urn:microsoft.com/office/officeart/2005/8/layout/hierarchy3"/>
    <dgm:cxn modelId="{7D85B022-9889-4124-B88A-ECEF5D9D9CBF}" type="presParOf" srcId="{1959BF1F-69EA-443E-A313-5BD0E4125367}" destId="{97070BFF-DDD4-42D3-803D-30CA27E6D85C}" srcOrd="0" destOrd="0" presId="urn:microsoft.com/office/officeart/2005/8/layout/hierarchy3"/>
    <dgm:cxn modelId="{C02AC685-D289-495F-942A-3E8980F4792C}" type="presParOf" srcId="{1959BF1F-69EA-443E-A313-5BD0E4125367}" destId="{852F8D34-F37B-4641-849C-039D13595A0C}" srcOrd="1" destOrd="0" presId="urn:microsoft.com/office/officeart/2005/8/layout/hierarchy3"/>
    <dgm:cxn modelId="{D7B328DE-7411-4F3F-9DFC-703596C16E57}" type="presParOf" srcId="{1959BF1F-69EA-443E-A313-5BD0E4125367}" destId="{6D291A74-2AD4-43BF-BCF1-4499FE08E6E1}" srcOrd="2" destOrd="0" presId="urn:microsoft.com/office/officeart/2005/8/layout/hierarchy3"/>
    <dgm:cxn modelId="{65928FFF-30FA-422F-840B-0985DFFBBFBF}" type="presParOf" srcId="{1959BF1F-69EA-443E-A313-5BD0E4125367}" destId="{3C9EE363-145E-48DE-87E5-85F05A892761}"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63D55A4-2BA0-40E9-A256-0B712562FEE8}" type="doc">
      <dgm:prSet loTypeId="urn:microsoft.com/office/officeart/2005/8/layout/hList1" loCatId="list" qsTypeId="urn:microsoft.com/office/officeart/2005/8/quickstyle/simple1" qsCatId="simple" csTypeId="urn:microsoft.com/office/officeart/2005/8/colors/accent5_2" csCatId="accent5"/>
      <dgm:spPr/>
      <dgm:t>
        <a:bodyPr/>
        <a:lstStyle/>
        <a:p>
          <a:endParaRPr lang="en-US"/>
        </a:p>
      </dgm:t>
    </dgm:pt>
    <dgm:pt modelId="{5250702D-15DA-40F4-AB9A-D73AF1C3880B}">
      <dgm:prSet/>
      <dgm:spPr/>
      <dgm:t>
        <a:bodyPr/>
        <a:lstStyle/>
        <a:p>
          <a:pPr rtl="0"/>
          <a:r>
            <a:rPr lang="en-US" dirty="0" smtClean="0"/>
            <a:t>The producer agrees to share their contact information with NAHMS:</a:t>
          </a:r>
          <a:endParaRPr lang="en-US" dirty="0"/>
        </a:p>
      </dgm:t>
    </dgm:pt>
    <dgm:pt modelId="{8BFE0B77-F853-40BE-892D-469A06362A4F}" type="parTrans" cxnId="{6B57DFC7-5204-4A96-87E0-0C58AB3E89F7}">
      <dgm:prSet/>
      <dgm:spPr/>
      <dgm:t>
        <a:bodyPr/>
        <a:lstStyle/>
        <a:p>
          <a:endParaRPr lang="en-US"/>
        </a:p>
      </dgm:t>
    </dgm:pt>
    <dgm:pt modelId="{31635E31-DAB3-4286-9E6C-C8682C5E6301}" type="sibTrans" cxnId="{6B57DFC7-5204-4A96-87E0-0C58AB3E89F7}">
      <dgm:prSet/>
      <dgm:spPr/>
      <dgm:t>
        <a:bodyPr/>
        <a:lstStyle/>
        <a:p>
          <a:endParaRPr lang="en-US"/>
        </a:p>
      </dgm:t>
    </dgm:pt>
    <dgm:pt modelId="{D7E6F214-21EF-47C9-9EC4-46AB44BF38EC}">
      <dgm:prSet/>
      <dgm:spPr/>
      <dgm:t>
        <a:bodyPr/>
        <a:lstStyle/>
        <a:p>
          <a:pPr rtl="0"/>
          <a:r>
            <a:rPr lang="en-US" dirty="0" smtClean="0"/>
            <a:t>Allows producer to participate in Phase II</a:t>
          </a:r>
          <a:endParaRPr lang="en-US" dirty="0"/>
        </a:p>
      </dgm:t>
    </dgm:pt>
    <dgm:pt modelId="{A6EA40D4-E284-487D-A5B8-DCAC475FC757}" type="parTrans" cxnId="{11B3DCF1-0156-43D8-94ED-4230F5B84430}">
      <dgm:prSet/>
      <dgm:spPr/>
      <dgm:t>
        <a:bodyPr/>
        <a:lstStyle/>
        <a:p>
          <a:endParaRPr lang="en-US"/>
        </a:p>
      </dgm:t>
    </dgm:pt>
    <dgm:pt modelId="{C13363E6-AA6D-4B36-B666-E9E6E104608E}" type="sibTrans" cxnId="{11B3DCF1-0156-43D8-94ED-4230F5B84430}">
      <dgm:prSet/>
      <dgm:spPr/>
      <dgm:t>
        <a:bodyPr/>
        <a:lstStyle/>
        <a:p>
          <a:endParaRPr lang="en-US"/>
        </a:p>
      </dgm:t>
    </dgm:pt>
    <dgm:pt modelId="{DE790654-AF51-420F-9935-C39F8298263A}">
      <dgm:prSet/>
      <dgm:spPr/>
      <dgm:t>
        <a:bodyPr/>
        <a:lstStyle/>
        <a:p>
          <a:pPr rtl="0"/>
          <a:r>
            <a:rPr lang="en-US" u="sng" smtClean="0"/>
            <a:t>Doesn’t obligate</a:t>
          </a:r>
          <a:r>
            <a:rPr lang="en-US" smtClean="0"/>
            <a:t> the producer to participate in Phase II, and they do not need to make a decision about participating in Phase II until the time of the visit by the VMO</a:t>
          </a:r>
          <a:endParaRPr lang="en-US"/>
        </a:p>
      </dgm:t>
    </dgm:pt>
    <dgm:pt modelId="{53A3EC87-4648-4CBE-811C-FB49741C489F}" type="parTrans" cxnId="{B664662F-4C3B-4C02-AEFC-902129EEC623}">
      <dgm:prSet/>
      <dgm:spPr/>
      <dgm:t>
        <a:bodyPr/>
        <a:lstStyle/>
        <a:p>
          <a:endParaRPr lang="en-US"/>
        </a:p>
      </dgm:t>
    </dgm:pt>
    <dgm:pt modelId="{9AE26793-61AB-45BB-A684-E17829180731}" type="sibTrans" cxnId="{B664662F-4C3B-4C02-AEFC-902129EEC623}">
      <dgm:prSet/>
      <dgm:spPr/>
      <dgm:t>
        <a:bodyPr/>
        <a:lstStyle/>
        <a:p>
          <a:endParaRPr lang="en-US"/>
        </a:p>
      </dgm:t>
    </dgm:pt>
    <dgm:pt modelId="{D4E8F4B4-72FD-4E2C-846E-F7755538C9B5}" type="pres">
      <dgm:prSet presAssocID="{B63D55A4-2BA0-40E9-A256-0B712562FEE8}" presName="Name0" presStyleCnt="0">
        <dgm:presLayoutVars>
          <dgm:dir/>
          <dgm:animLvl val="lvl"/>
          <dgm:resizeHandles val="exact"/>
        </dgm:presLayoutVars>
      </dgm:prSet>
      <dgm:spPr/>
      <dgm:t>
        <a:bodyPr/>
        <a:lstStyle/>
        <a:p>
          <a:endParaRPr lang="en-US"/>
        </a:p>
      </dgm:t>
    </dgm:pt>
    <dgm:pt modelId="{4F91ADB6-BDAD-459D-AB70-5A1BCE6903C3}" type="pres">
      <dgm:prSet presAssocID="{5250702D-15DA-40F4-AB9A-D73AF1C3880B}" presName="composite" presStyleCnt="0"/>
      <dgm:spPr/>
    </dgm:pt>
    <dgm:pt modelId="{EF226742-6166-4F5F-914F-3C62D69329B0}" type="pres">
      <dgm:prSet presAssocID="{5250702D-15DA-40F4-AB9A-D73AF1C3880B}" presName="parTx" presStyleLbl="alignNode1" presStyleIdx="0" presStyleCnt="1">
        <dgm:presLayoutVars>
          <dgm:chMax val="0"/>
          <dgm:chPref val="0"/>
          <dgm:bulletEnabled val="1"/>
        </dgm:presLayoutVars>
      </dgm:prSet>
      <dgm:spPr/>
      <dgm:t>
        <a:bodyPr/>
        <a:lstStyle/>
        <a:p>
          <a:endParaRPr lang="en-US"/>
        </a:p>
      </dgm:t>
    </dgm:pt>
    <dgm:pt modelId="{2F7FAA16-A5E0-4108-9850-13C75E5211AB}" type="pres">
      <dgm:prSet presAssocID="{5250702D-15DA-40F4-AB9A-D73AF1C3880B}" presName="desTx" presStyleLbl="alignAccFollowNode1" presStyleIdx="0" presStyleCnt="1">
        <dgm:presLayoutVars>
          <dgm:bulletEnabled val="1"/>
        </dgm:presLayoutVars>
      </dgm:prSet>
      <dgm:spPr/>
      <dgm:t>
        <a:bodyPr/>
        <a:lstStyle/>
        <a:p>
          <a:endParaRPr lang="en-US"/>
        </a:p>
      </dgm:t>
    </dgm:pt>
  </dgm:ptLst>
  <dgm:cxnLst>
    <dgm:cxn modelId="{6B57DFC7-5204-4A96-87E0-0C58AB3E89F7}" srcId="{B63D55A4-2BA0-40E9-A256-0B712562FEE8}" destId="{5250702D-15DA-40F4-AB9A-D73AF1C3880B}" srcOrd="0" destOrd="0" parTransId="{8BFE0B77-F853-40BE-892D-469A06362A4F}" sibTransId="{31635E31-DAB3-4286-9E6C-C8682C5E6301}"/>
    <dgm:cxn modelId="{8E1BC175-ED57-43A2-805C-D80A8618EC08}" type="presOf" srcId="{5250702D-15DA-40F4-AB9A-D73AF1C3880B}" destId="{EF226742-6166-4F5F-914F-3C62D69329B0}" srcOrd="0" destOrd="0" presId="urn:microsoft.com/office/officeart/2005/8/layout/hList1"/>
    <dgm:cxn modelId="{501F83C6-A009-47BB-B51F-EAF499737617}" type="presOf" srcId="{DE790654-AF51-420F-9935-C39F8298263A}" destId="{2F7FAA16-A5E0-4108-9850-13C75E5211AB}" srcOrd="0" destOrd="1" presId="urn:microsoft.com/office/officeart/2005/8/layout/hList1"/>
    <dgm:cxn modelId="{6BAC4631-4586-44C0-B5F8-373A217A9904}" type="presOf" srcId="{B63D55A4-2BA0-40E9-A256-0B712562FEE8}" destId="{D4E8F4B4-72FD-4E2C-846E-F7755538C9B5}" srcOrd="0" destOrd="0" presId="urn:microsoft.com/office/officeart/2005/8/layout/hList1"/>
    <dgm:cxn modelId="{B664662F-4C3B-4C02-AEFC-902129EEC623}" srcId="{5250702D-15DA-40F4-AB9A-D73AF1C3880B}" destId="{DE790654-AF51-420F-9935-C39F8298263A}" srcOrd="1" destOrd="0" parTransId="{53A3EC87-4648-4CBE-811C-FB49741C489F}" sibTransId="{9AE26793-61AB-45BB-A684-E17829180731}"/>
    <dgm:cxn modelId="{11B3DCF1-0156-43D8-94ED-4230F5B84430}" srcId="{5250702D-15DA-40F4-AB9A-D73AF1C3880B}" destId="{D7E6F214-21EF-47C9-9EC4-46AB44BF38EC}" srcOrd="0" destOrd="0" parTransId="{A6EA40D4-E284-487D-A5B8-DCAC475FC757}" sibTransId="{C13363E6-AA6D-4B36-B666-E9E6E104608E}"/>
    <dgm:cxn modelId="{EB48E487-22C9-419C-9B91-24B33073DAAA}" type="presOf" srcId="{D7E6F214-21EF-47C9-9EC4-46AB44BF38EC}" destId="{2F7FAA16-A5E0-4108-9850-13C75E5211AB}" srcOrd="0" destOrd="0" presId="urn:microsoft.com/office/officeart/2005/8/layout/hList1"/>
    <dgm:cxn modelId="{85AA1EAE-982A-410D-B025-76CF7CEA7877}" type="presParOf" srcId="{D4E8F4B4-72FD-4E2C-846E-F7755538C9B5}" destId="{4F91ADB6-BDAD-459D-AB70-5A1BCE6903C3}" srcOrd="0" destOrd="0" presId="urn:microsoft.com/office/officeart/2005/8/layout/hList1"/>
    <dgm:cxn modelId="{92106F28-5FA5-48E6-9AB4-0366B7DABEE5}" type="presParOf" srcId="{4F91ADB6-BDAD-459D-AB70-5A1BCE6903C3}" destId="{EF226742-6166-4F5F-914F-3C62D69329B0}" srcOrd="0" destOrd="0" presId="urn:microsoft.com/office/officeart/2005/8/layout/hList1"/>
    <dgm:cxn modelId="{90C376B2-98DA-4FD8-8B68-FE32DCBB0FBE}" type="presParOf" srcId="{4F91ADB6-BDAD-459D-AB70-5A1BCE6903C3}" destId="{2F7FAA16-A5E0-4108-9850-13C75E5211A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21DF73A-ADAE-435B-831A-36CE1D969DE9}"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7160A844-24FA-419D-A343-99DE73F510B3}">
      <dgm:prSet/>
      <dgm:spPr/>
      <dgm:t>
        <a:bodyPr/>
        <a:lstStyle/>
        <a:p>
          <a:pPr rtl="0"/>
          <a:r>
            <a:rPr lang="en-US" dirty="0" smtClean="0"/>
            <a:t>For consenting operations, the following information will be included at the bottom of the form</a:t>
          </a:r>
          <a:endParaRPr lang="en-US" dirty="0"/>
        </a:p>
      </dgm:t>
    </dgm:pt>
    <dgm:pt modelId="{28F44AE2-A7DE-4833-82AB-9B83AFD4BD5E}" type="parTrans" cxnId="{C5358916-54B9-4034-9B0D-2F50E423DCE3}">
      <dgm:prSet/>
      <dgm:spPr/>
      <dgm:t>
        <a:bodyPr/>
        <a:lstStyle/>
        <a:p>
          <a:endParaRPr lang="en-US"/>
        </a:p>
      </dgm:t>
    </dgm:pt>
    <dgm:pt modelId="{EC16274C-1AFB-48B3-81AB-4839F059A9FF}" type="sibTrans" cxnId="{C5358916-54B9-4034-9B0D-2F50E423DCE3}">
      <dgm:prSet/>
      <dgm:spPr/>
      <dgm:t>
        <a:bodyPr/>
        <a:lstStyle/>
        <a:p>
          <a:endParaRPr lang="en-US"/>
        </a:p>
      </dgm:t>
    </dgm:pt>
    <dgm:pt modelId="{9B912DD6-315A-4D01-AD1A-D62D0F3E5D42}">
      <dgm:prSet/>
      <dgm:spPr/>
      <dgm:t>
        <a:bodyPr/>
        <a:lstStyle/>
        <a:p>
          <a:pPr rtl="0"/>
          <a:r>
            <a:rPr lang="en-US" smtClean="0"/>
            <a:t>Number of goats on the operation on 7/1/2019</a:t>
          </a:r>
          <a:endParaRPr lang="en-US"/>
        </a:p>
      </dgm:t>
    </dgm:pt>
    <dgm:pt modelId="{77F4AB73-AE18-4072-816A-361BAAB51FD7}" type="parTrans" cxnId="{F0AE6D79-47EB-4A79-B40A-47B88F49D4DE}">
      <dgm:prSet/>
      <dgm:spPr/>
      <dgm:t>
        <a:bodyPr/>
        <a:lstStyle/>
        <a:p>
          <a:endParaRPr lang="en-US"/>
        </a:p>
      </dgm:t>
    </dgm:pt>
    <dgm:pt modelId="{26C7A2A9-C5CB-4B90-B798-0464FE013A88}" type="sibTrans" cxnId="{F0AE6D79-47EB-4A79-B40A-47B88F49D4DE}">
      <dgm:prSet/>
      <dgm:spPr/>
      <dgm:t>
        <a:bodyPr/>
        <a:lstStyle/>
        <a:p>
          <a:endParaRPr lang="en-US"/>
        </a:p>
      </dgm:t>
    </dgm:pt>
    <dgm:pt modelId="{E1A9E60F-3C1F-4E87-9091-A0C820CCA7D3}">
      <dgm:prSet/>
      <dgm:spPr/>
      <dgm:t>
        <a:bodyPr/>
        <a:lstStyle/>
        <a:p>
          <a:pPr rtl="0"/>
          <a:r>
            <a:rPr lang="en-US" smtClean="0"/>
            <a:t>Operation address, phone number, and email address</a:t>
          </a:r>
          <a:endParaRPr lang="en-US"/>
        </a:p>
      </dgm:t>
    </dgm:pt>
    <dgm:pt modelId="{6DB8CE80-4AE1-41C6-8C38-7DD5772CBEC7}" type="parTrans" cxnId="{1FC88D16-07FE-4314-80BA-62361E9BC705}">
      <dgm:prSet/>
      <dgm:spPr/>
      <dgm:t>
        <a:bodyPr/>
        <a:lstStyle/>
        <a:p>
          <a:endParaRPr lang="en-US"/>
        </a:p>
      </dgm:t>
    </dgm:pt>
    <dgm:pt modelId="{EF5FD88F-F1BD-443E-BFF0-E1EFDD3F2DD6}" type="sibTrans" cxnId="{1FC88D16-07FE-4314-80BA-62361E9BC705}">
      <dgm:prSet/>
      <dgm:spPr/>
      <dgm:t>
        <a:bodyPr/>
        <a:lstStyle/>
        <a:p>
          <a:endParaRPr lang="en-US"/>
        </a:p>
      </dgm:t>
    </dgm:pt>
    <dgm:pt modelId="{AFCF7095-FFE6-4AD8-AAE5-54F82BCAA0CA}">
      <dgm:prSet/>
      <dgm:spPr/>
      <dgm:t>
        <a:bodyPr/>
        <a:lstStyle/>
        <a:p>
          <a:pPr rtl="0"/>
          <a:r>
            <a:rPr lang="en-US" dirty="0" smtClean="0"/>
            <a:t>Use of goats on the operation (meat, dairy, fiber, </a:t>
          </a:r>
          <a:r>
            <a:rPr lang="en-US" dirty="0" err="1" smtClean="0"/>
            <a:t>agritourism</a:t>
          </a:r>
          <a:r>
            <a:rPr lang="en-US" dirty="0" smtClean="0"/>
            <a:t>, other) – can check more than one category</a:t>
          </a:r>
          <a:endParaRPr lang="en-US" dirty="0"/>
        </a:p>
      </dgm:t>
    </dgm:pt>
    <dgm:pt modelId="{4949C7E6-D316-402E-B652-0A38050889B5}" type="parTrans" cxnId="{E7023503-6DFA-494D-A719-13654A0D191A}">
      <dgm:prSet/>
      <dgm:spPr/>
      <dgm:t>
        <a:bodyPr/>
        <a:lstStyle/>
        <a:p>
          <a:endParaRPr lang="en-US"/>
        </a:p>
      </dgm:t>
    </dgm:pt>
    <dgm:pt modelId="{3AA270F5-F2E9-4F49-AFFB-7C45F96A5F41}" type="sibTrans" cxnId="{E7023503-6DFA-494D-A719-13654A0D191A}">
      <dgm:prSet/>
      <dgm:spPr/>
      <dgm:t>
        <a:bodyPr/>
        <a:lstStyle/>
        <a:p>
          <a:endParaRPr lang="en-US"/>
        </a:p>
      </dgm:t>
    </dgm:pt>
    <dgm:pt modelId="{F3538728-AF52-40F6-A6B8-0D46A1ED6435}">
      <dgm:prSet/>
      <dgm:spPr/>
      <dgm:t>
        <a:bodyPr/>
        <a:lstStyle/>
        <a:p>
          <a:pPr rtl="0"/>
          <a:r>
            <a:rPr lang="en-US" smtClean="0"/>
            <a:t>Any notes (e.g., alternative contact method, contact issues)</a:t>
          </a:r>
          <a:endParaRPr lang="en-US"/>
        </a:p>
      </dgm:t>
    </dgm:pt>
    <dgm:pt modelId="{D5AE3FF7-4FE0-46AE-8B53-5E1DFA7D8206}" type="parTrans" cxnId="{7E034AC4-8C0B-45DA-9CA5-E72F2AC7329C}">
      <dgm:prSet/>
      <dgm:spPr/>
      <dgm:t>
        <a:bodyPr/>
        <a:lstStyle/>
        <a:p>
          <a:endParaRPr lang="en-US"/>
        </a:p>
      </dgm:t>
    </dgm:pt>
    <dgm:pt modelId="{228CF839-B2D5-4CE1-94B8-8E78B0055B80}" type="sibTrans" cxnId="{7E034AC4-8C0B-45DA-9CA5-E72F2AC7329C}">
      <dgm:prSet/>
      <dgm:spPr/>
      <dgm:t>
        <a:bodyPr/>
        <a:lstStyle/>
        <a:p>
          <a:endParaRPr lang="en-US"/>
        </a:p>
      </dgm:t>
    </dgm:pt>
    <dgm:pt modelId="{5E34E925-43AD-4A64-B8CD-A39506FC00D8}" type="pres">
      <dgm:prSet presAssocID="{921DF73A-ADAE-435B-831A-36CE1D969DE9}" presName="Name0" presStyleCnt="0">
        <dgm:presLayoutVars>
          <dgm:dir/>
          <dgm:animLvl val="lvl"/>
          <dgm:resizeHandles val="exact"/>
        </dgm:presLayoutVars>
      </dgm:prSet>
      <dgm:spPr/>
      <dgm:t>
        <a:bodyPr/>
        <a:lstStyle/>
        <a:p>
          <a:endParaRPr lang="en-US"/>
        </a:p>
      </dgm:t>
    </dgm:pt>
    <dgm:pt modelId="{C2FA3C09-B80E-4BD6-883D-CC7237A8422E}" type="pres">
      <dgm:prSet presAssocID="{7160A844-24FA-419D-A343-99DE73F510B3}" presName="composite" presStyleCnt="0"/>
      <dgm:spPr/>
    </dgm:pt>
    <dgm:pt modelId="{43B40EED-1FCA-4A38-8ED0-93635819449F}" type="pres">
      <dgm:prSet presAssocID="{7160A844-24FA-419D-A343-99DE73F510B3}" presName="parTx" presStyleLbl="alignNode1" presStyleIdx="0" presStyleCnt="1">
        <dgm:presLayoutVars>
          <dgm:chMax val="0"/>
          <dgm:chPref val="0"/>
          <dgm:bulletEnabled val="1"/>
        </dgm:presLayoutVars>
      </dgm:prSet>
      <dgm:spPr/>
      <dgm:t>
        <a:bodyPr/>
        <a:lstStyle/>
        <a:p>
          <a:endParaRPr lang="en-US"/>
        </a:p>
      </dgm:t>
    </dgm:pt>
    <dgm:pt modelId="{B05C6895-2126-4E21-8930-7184BF88F462}" type="pres">
      <dgm:prSet presAssocID="{7160A844-24FA-419D-A343-99DE73F510B3}" presName="desTx" presStyleLbl="alignAccFollowNode1" presStyleIdx="0" presStyleCnt="1">
        <dgm:presLayoutVars>
          <dgm:bulletEnabled val="1"/>
        </dgm:presLayoutVars>
      </dgm:prSet>
      <dgm:spPr/>
      <dgm:t>
        <a:bodyPr/>
        <a:lstStyle/>
        <a:p>
          <a:endParaRPr lang="en-US"/>
        </a:p>
      </dgm:t>
    </dgm:pt>
  </dgm:ptLst>
  <dgm:cxnLst>
    <dgm:cxn modelId="{E7023503-6DFA-494D-A719-13654A0D191A}" srcId="{7160A844-24FA-419D-A343-99DE73F510B3}" destId="{AFCF7095-FFE6-4AD8-AAE5-54F82BCAA0CA}" srcOrd="2" destOrd="0" parTransId="{4949C7E6-D316-402E-B652-0A38050889B5}" sibTransId="{3AA270F5-F2E9-4F49-AFFB-7C45F96A5F41}"/>
    <dgm:cxn modelId="{55BC3BD9-5761-426D-9510-DBD52D7076EE}" type="presOf" srcId="{9B912DD6-315A-4D01-AD1A-D62D0F3E5D42}" destId="{B05C6895-2126-4E21-8930-7184BF88F462}" srcOrd="0" destOrd="0" presId="urn:microsoft.com/office/officeart/2005/8/layout/hList1"/>
    <dgm:cxn modelId="{38AF325F-3A36-4071-A4DA-146032AF9ED0}" type="presOf" srcId="{F3538728-AF52-40F6-A6B8-0D46A1ED6435}" destId="{B05C6895-2126-4E21-8930-7184BF88F462}" srcOrd="0" destOrd="3" presId="urn:microsoft.com/office/officeart/2005/8/layout/hList1"/>
    <dgm:cxn modelId="{3B97B49A-3960-4263-8F07-F09B53F3C1A9}" type="presOf" srcId="{AFCF7095-FFE6-4AD8-AAE5-54F82BCAA0CA}" destId="{B05C6895-2126-4E21-8930-7184BF88F462}" srcOrd="0" destOrd="2" presId="urn:microsoft.com/office/officeart/2005/8/layout/hList1"/>
    <dgm:cxn modelId="{1FC88D16-07FE-4314-80BA-62361E9BC705}" srcId="{7160A844-24FA-419D-A343-99DE73F510B3}" destId="{E1A9E60F-3C1F-4E87-9091-A0C820CCA7D3}" srcOrd="1" destOrd="0" parTransId="{6DB8CE80-4AE1-41C6-8C38-7DD5772CBEC7}" sibTransId="{EF5FD88F-F1BD-443E-BFF0-E1EFDD3F2DD6}"/>
    <dgm:cxn modelId="{7E034AC4-8C0B-45DA-9CA5-E72F2AC7329C}" srcId="{7160A844-24FA-419D-A343-99DE73F510B3}" destId="{F3538728-AF52-40F6-A6B8-0D46A1ED6435}" srcOrd="3" destOrd="0" parTransId="{D5AE3FF7-4FE0-46AE-8B53-5E1DFA7D8206}" sibTransId="{228CF839-B2D5-4CE1-94B8-8E78B0055B80}"/>
    <dgm:cxn modelId="{C5358916-54B9-4034-9B0D-2F50E423DCE3}" srcId="{921DF73A-ADAE-435B-831A-36CE1D969DE9}" destId="{7160A844-24FA-419D-A343-99DE73F510B3}" srcOrd="0" destOrd="0" parTransId="{28F44AE2-A7DE-4833-82AB-9B83AFD4BD5E}" sibTransId="{EC16274C-1AFB-48B3-81AB-4839F059A9FF}"/>
    <dgm:cxn modelId="{79264F7B-DBDC-4459-AE82-2654A3DF87EB}" type="presOf" srcId="{7160A844-24FA-419D-A343-99DE73F510B3}" destId="{43B40EED-1FCA-4A38-8ED0-93635819449F}" srcOrd="0" destOrd="0" presId="urn:microsoft.com/office/officeart/2005/8/layout/hList1"/>
    <dgm:cxn modelId="{F0AE6D79-47EB-4A79-B40A-47B88F49D4DE}" srcId="{7160A844-24FA-419D-A343-99DE73F510B3}" destId="{9B912DD6-315A-4D01-AD1A-D62D0F3E5D42}" srcOrd="0" destOrd="0" parTransId="{77F4AB73-AE18-4072-816A-361BAAB51FD7}" sibTransId="{26C7A2A9-C5CB-4B90-B798-0464FE013A88}"/>
    <dgm:cxn modelId="{CF77109A-CA50-4227-B23F-B57D7466334C}" type="presOf" srcId="{921DF73A-ADAE-435B-831A-36CE1D969DE9}" destId="{5E34E925-43AD-4A64-B8CD-A39506FC00D8}" srcOrd="0" destOrd="0" presId="urn:microsoft.com/office/officeart/2005/8/layout/hList1"/>
    <dgm:cxn modelId="{997D2332-A637-40F3-AA9F-4BAC2AEF7F24}" type="presOf" srcId="{E1A9E60F-3C1F-4E87-9091-A0C820CCA7D3}" destId="{B05C6895-2126-4E21-8930-7184BF88F462}" srcOrd="0" destOrd="1" presId="urn:microsoft.com/office/officeart/2005/8/layout/hList1"/>
    <dgm:cxn modelId="{9135FD62-0CBB-44D8-979F-4A64ED7EF603}" type="presParOf" srcId="{5E34E925-43AD-4A64-B8CD-A39506FC00D8}" destId="{C2FA3C09-B80E-4BD6-883D-CC7237A8422E}" srcOrd="0" destOrd="0" presId="urn:microsoft.com/office/officeart/2005/8/layout/hList1"/>
    <dgm:cxn modelId="{BF975108-0271-4513-82D1-A49ACCA7E144}" type="presParOf" srcId="{C2FA3C09-B80E-4BD6-883D-CC7237A8422E}" destId="{43B40EED-1FCA-4A38-8ED0-93635819449F}" srcOrd="0" destOrd="0" presId="urn:microsoft.com/office/officeart/2005/8/layout/hList1"/>
    <dgm:cxn modelId="{709D70E0-21DB-4568-9B90-CC5E4C0E0745}" type="presParOf" srcId="{C2FA3C09-B80E-4BD6-883D-CC7237A8422E}" destId="{B05C6895-2126-4E21-8930-7184BF88F46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D9EDA9-55E1-4BDA-B5E9-31778F2D19A7}" type="doc">
      <dgm:prSet loTypeId="urn:microsoft.com/office/officeart/2005/8/layout/vList2" loCatId="list" qsTypeId="urn:microsoft.com/office/officeart/2005/8/quickstyle/simple5" qsCatId="simple" csTypeId="urn:microsoft.com/office/officeart/2005/8/colors/accent5_2" csCatId="accent5" phldr="1"/>
      <dgm:spPr/>
      <dgm:t>
        <a:bodyPr/>
        <a:lstStyle/>
        <a:p>
          <a:endParaRPr lang="en-US"/>
        </a:p>
      </dgm:t>
    </dgm:pt>
    <dgm:pt modelId="{D23FF151-8832-411F-90CF-35A12A15F24D}">
      <dgm:prSet phldrT="[Text]" custT="1"/>
      <dgm:spPr>
        <a:xfrm>
          <a:off x="0" y="0"/>
          <a:ext cx="7543800" cy="972465"/>
        </a:xfrm>
      </dgm:spPr>
      <dgm:t>
        <a:bodyPr/>
        <a:lstStyle/>
        <a:p>
          <a:pPr algn="ctr"/>
          <a:r>
            <a:rPr lang="en-US" sz="3200" b="0" i="1" dirty="0" smtClean="0">
              <a:latin typeface="+mn-lt"/>
              <a:ea typeface="+mn-ea"/>
              <a:cs typeface="+mn-cs"/>
            </a:rPr>
            <a:t>The National Agricultural Statistics Service provides timely, accurate, and useful statistics in service to U.S. agriculture.	</a:t>
          </a:r>
          <a:endParaRPr lang="en-US" sz="3200" b="0" i="1" dirty="0">
            <a:latin typeface="+mn-lt"/>
            <a:ea typeface="+mn-ea"/>
            <a:cs typeface="+mn-cs"/>
          </a:endParaRPr>
        </a:p>
      </dgm:t>
    </dgm:pt>
    <dgm:pt modelId="{74EF80B5-166E-46FF-A0FE-9A000D2C9222}" type="parTrans" cxnId="{CC5BDD55-ED3E-4CEC-9BA5-6D5E268F053F}">
      <dgm:prSet/>
      <dgm:spPr/>
      <dgm:t>
        <a:bodyPr/>
        <a:lstStyle/>
        <a:p>
          <a:endParaRPr lang="en-US" sz="2000">
            <a:solidFill>
              <a:schemeClr val="bg1"/>
            </a:solidFill>
          </a:endParaRPr>
        </a:p>
      </dgm:t>
    </dgm:pt>
    <dgm:pt modelId="{15C2E0B1-F5F7-4B75-BBA9-252FA59CABB7}" type="sibTrans" cxnId="{CC5BDD55-ED3E-4CEC-9BA5-6D5E268F053F}">
      <dgm:prSet/>
      <dgm:spPr/>
      <dgm:t>
        <a:bodyPr/>
        <a:lstStyle/>
        <a:p>
          <a:endParaRPr lang="en-US" sz="2000">
            <a:solidFill>
              <a:schemeClr val="bg1"/>
            </a:solidFill>
          </a:endParaRPr>
        </a:p>
      </dgm:t>
    </dgm:pt>
    <dgm:pt modelId="{43B56833-78B7-467A-AB16-FF9AD3A8619F}" type="pres">
      <dgm:prSet presAssocID="{29D9EDA9-55E1-4BDA-B5E9-31778F2D19A7}" presName="linear" presStyleCnt="0">
        <dgm:presLayoutVars>
          <dgm:animLvl val="lvl"/>
          <dgm:resizeHandles val="exact"/>
        </dgm:presLayoutVars>
      </dgm:prSet>
      <dgm:spPr/>
      <dgm:t>
        <a:bodyPr/>
        <a:lstStyle/>
        <a:p>
          <a:endParaRPr lang="en-US"/>
        </a:p>
      </dgm:t>
    </dgm:pt>
    <dgm:pt modelId="{A6B06AF5-83E7-4FB6-8A71-AB47A6F030C6}" type="pres">
      <dgm:prSet presAssocID="{D23FF151-8832-411F-90CF-35A12A15F24D}" presName="parentText" presStyleLbl="node1" presStyleIdx="0" presStyleCnt="1" custLinFactNeighborX="-6461" custLinFactNeighborY="8988">
        <dgm:presLayoutVars>
          <dgm:chMax val="0"/>
          <dgm:bulletEnabled val="1"/>
        </dgm:presLayoutVars>
      </dgm:prSet>
      <dgm:spPr/>
      <dgm:t>
        <a:bodyPr/>
        <a:lstStyle/>
        <a:p>
          <a:endParaRPr lang="en-US"/>
        </a:p>
      </dgm:t>
    </dgm:pt>
  </dgm:ptLst>
  <dgm:cxnLst>
    <dgm:cxn modelId="{113A781A-EC9F-488F-8B88-5FA19FC9F487}" type="presOf" srcId="{29D9EDA9-55E1-4BDA-B5E9-31778F2D19A7}" destId="{43B56833-78B7-467A-AB16-FF9AD3A8619F}" srcOrd="0" destOrd="0" presId="urn:microsoft.com/office/officeart/2005/8/layout/vList2"/>
    <dgm:cxn modelId="{CC5BDD55-ED3E-4CEC-9BA5-6D5E268F053F}" srcId="{29D9EDA9-55E1-4BDA-B5E9-31778F2D19A7}" destId="{D23FF151-8832-411F-90CF-35A12A15F24D}" srcOrd="0" destOrd="0" parTransId="{74EF80B5-166E-46FF-A0FE-9A000D2C9222}" sibTransId="{15C2E0B1-F5F7-4B75-BBA9-252FA59CABB7}"/>
    <dgm:cxn modelId="{4A80582B-B353-4F6A-BE7B-6585F8EAF32A}" type="presOf" srcId="{D23FF151-8832-411F-90CF-35A12A15F24D}" destId="{A6B06AF5-83E7-4FB6-8A71-AB47A6F030C6}" srcOrd="0" destOrd="0" presId="urn:microsoft.com/office/officeart/2005/8/layout/vList2"/>
    <dgm:cxn modelId="{570344DB-7C18-4C67-AD05-8A1ED206E8FA}" type="presParOf" srcId="{43B56833-78B7-467A-AB16-FF9AD3A8619F}" destId="{A6B06AF5-83E7-4FB6-8A71-AB47A6F030C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CFA6863-597D-4279-AB8B-FE7F66894118}" type="doc">
      <dgm:prSet loTypeId="urn:microsoft.com/office/officeart/2005/8/layout/hProcess9" loCatId="process" qsTypeId="urn:microsoft.com/office/officeart/2005/8/quickstyle/simple1" qsCatId="simple" csTypeId="urn:microsoft.com/office/officeart/2005/8/colors/accent5_2" csCatId="accent5" phldr="1"/>
      <dgm:spPr/>
      <dgm:t>
        <a:bodyPr/>
        <a:lstStyle/>
        <a:p>
          <a:endParaRPr lang="en-US"/>
        </a:p>
      </dgm:t>
    </dgm:pt>
    <dgm:pt modelId="{6A87028E-21B9-4BC4-93C2-DAB86391B48C}">
      <dgm:prSet/>
      <dgm:spPr/>
      <dgm:t>
        <a:bodyPr/>
        <a:lstStyle/>
        <a:p>
          <a:pPr rtl="0"/>
          <a:r>
            <a:rPr lang="en-US" dirty="0" smtClean="0"/>
            <a:t>NASDA enumerators will send consent forms to the appropriate RFO by </a:t>
          </a:r>
          <a:r>
            <a:rPr lang="en-US" dirty="0" smtClean="0">
              <a:solidFill>
                <a:srgbClr val="FFFF00"/>
              </a:solidFill>
            </a:rPr>
            <a:t>8/16/2019</a:t>
          </a:r>
          <a:endParaRPr lang="en-US" dirty="0">
            <a:solidFill>
              <a:srgbClr val="FFFF00"/>
            </a:solidFill>
          </a:endParaRPr>
        </a:p>
      </dgm:t>
    </dgm:pt>
    <dgm:pt modelId="{5EE16C39-2379-4159-9628-F61A7444C960}" type="parTrans" cxnId="{BBAE2FDB-63CE-4D0B-AEB4-3FC2720F4B0D}">
      <dgm:prSet/>
      <dgm:spPr/>
      <dgm:t>
        <a:bodyPr/>
        <a:lstStyle/>
        <a:p>
          <a:endParaRPr lang="en-US"/>
        </a:p>
      </dgm:t>
    </dgm:pt>
    <dgm:pt modelId="{F5DF9767-9347-469A-9E28-2C63E6D86C49}" type="sibTrans" cxnId="{BBAE2FDB-63CE-4D0B-AEB4-3FC2720F4B0D}">
      <dgm:prSet/>
      <dgm:spPr/>
      <dgm:t>
        <a:bodyPr/>
        <a:lstStyle/>
        <a:p>
          <a:endParaRPr lang="en-US"/>
        </a:p>
      </dgm:t>
    </dgm:pt>
    <dgm:pt modelId="{8A4F8417-98B9-4BDF-A28F-EEAA6641B51C}">
      <dgm:prSet/>
      <dgm:spPr/>
      <dgm:t>
        <a:bodyPr/>
        <a:lstStyle/>
        <a:p>
          <a:pPr rtl="0"/>
          <a:r>
            <a:rPr lang="en-US" smtClean="0"/>
            <a:t>The RFO will scan the consent forms into the SMS database</a:t>
          </a:r>
          <a:endParaRPr lang="en-US"/>
        </a:p>
      </dgm:t>
    </dgm:pt>
    <dgm:pt modelId="{F21662D5-7376-4E75-8B02-B428229D84C8}" type="parTrans" cxnId="{48FD24DF-EBE4-4A2D-BDB5-BC7BBE58620C}">
      <dgm:prSet/>
      <dgm:spPr/>
      <dgm:t>
        <a:bodyPr/>
        <a:lstStyle/>
        <a:p>
          <a:endParaRPr lang="en-US"/>
        </a:p>
      </dgm:t>
    </dgm:pt>
    <dgm:pt modelId="{83FF1B41-6500-4C46-9316-E9128F77CAAB}" type="sibTrans" cxnId="{48FD24DF-EBE4-4A2D-BDB5-BC7BBE58620C}">
      <dgm:prSet/>
      <dgm:spPr/>
      <dgm:t>
        <a:bodyPr/>
        <a:lstStyle/>
        <a:p>
          <a:endParaRPr lang="en-US"/>
        </a:p>
      </dgm:t>
    </dgm:pt>
    <dgm:pt modelId="{652B301A-B35B-4CC2-8AC7-423470DCF0C0}">
      <dgm:prSet/>
      <dgm:spPr>
        <a:ln>
          <a:solidFill>
            <a:schemeClr val="tx1"/>
          </a:solidFill>
        </a:ln>
        <a:effectLst>
          <a:glow rad="228600">
            <a:schemeClr val="accent4">
              <a:satMod val="175000"/>
              <a:alpha val="40000"/>
            </a:schemeClr>
          </a:glow>
        </a:effectLst>
      </dgm:spPr>
      <dgm:t>
        <a:bodyPr/>
        <a:lstStyle/>
        <a:p>
          <a:pPr rtl="0"/>
          <a:r>
            <a:rPr lang="en-US" dirty="0" smtClean="0"/>
            <a:t>Then, NAHMS Coordinators will meet with the appropriate RFO by </a:t>
          </a:r>
          <a:r>
            <a:rPr lang="en-US" dirty="0" smtClean="0">
              <a:solidFill>
                <a:srgbClr val="FFFF00"/>
              </a:solidFill>
            </a:rPr>
            <a:t>8/23/2019</a:t>
          </a:r>
          <a:endParaRPr lang="en-US" dirty="0">
            <a:solidFill>
              <a:srgbClr val="FFFF00"/>
            </a:solidFill>
          </a:endParaRPr>
        </a:p>
      </dgm:t>
    </dgm:pt>
    <dgm:pt modelId="{13251BD0-90EF-433F-8FE6-0EFB473C1A0E}" type="parTrans" cxnId="{2011A179-5D17-4CF5-938A-A894DA18B95C}">
      <dgm:prSet/>
      <dgm:spPr/>
      <dgm:t>
        <a:bodyPr/>
        <a:lstStyle/>
        <a:p>
          <a:endParaRPr lang="en-US"/>
        </a:p>
      </dgm:t>
    </dgm:pt>
    <dgm:pt modelId="{5C683208-4AB9-4D61-B8FA-03ED1DA63DCB}" type="sibTrans" cxnId="{2011A179-5D17-4CF5-938A-A894DA18B95C}">
      <dgm:prSet/>
      <dgm:spPr/>
      <dgm:t>
        <a:bodyPr/>
        <a:lstStyle/>
        <a:p>
          <a:endParaRPr lang="en-US"/>
        </a:p>
      </dgm:t>
    </dgm:pt>
    <dgm:pt modelId="{9270FE09-77F7-4C53-A9E9-0E3389B57EEE}" type="pres">
      <dgm:prSet presAssocID="{9CFA6863-597D-4279-AB8B-FE7F66894118}" presName="CompostProcess" presStyleCnt="0">
        <dgm:presLayoutVars>
          <dgm:dir/>
          <dgm:resizeHandles val="exact"/>
        </dgm:presLayoutVars>
      </dgm:prSet>
      <dgm:spPr/>
      <dgm:t>
        <a:bodyPr/>
        <a:lstStyle/>
        <a:p>
          <a:endParaRPr lang="en-US"/>
        </a:p>
      </dgm:t>
    </dgm:pt>
    <dgm:pt modelId="{F46DB222-957C-427E-BEC0-0FE06BFDDB25}" type="pres">
      <dgm:prSet presAssocID="{9CFA6863-597D-4279-AB8B-FE7F66894118}" presName="arrow" presStyleLbl="bgShp" presStyleIdx="0" presStyleCnt="1"/>
      <dgm:spPr/>
    </dgm:pt>
    <dgm:pt modelId="{CCDFD031-CD29-4161-B7F9-5A316E05B175}" type="pres">
      <dgm:prSet presAssocID="{9CFA6863-597D-4279-AB8B-FE7F66894118}" presName="linearProcess" presStyleCnt="0"/>
      <dgm:spPr/>
    </dgm:pt>
    <dgm:pt modelId="{91B9654E-6721-4600-9F73-0C1AFAD7690E}" type="pres">
      <dgm:prSet presAssocID="{6A87028E-21B9-4BC4-93C2-DAB86391B48C}" presName="textNode" presStyleLbl="node1" presStyleIdx="0" presStyleCnt="3">
        <dgm:presLayoutVars>
          <dgm:bulletEnabled val="1"/>
        </dgm:presLayoutVars>
      </dgm:prSet>
      <dgm:spPr/>
      <dgm:t>
        <a:bodyPr/>
        <a:lstStyle/>
        <a:p>
          <a:endParaRPr lang="en-US"/>
        </a:p>
      </dgm:t>
    </dgm:pt>
    <dgm:pt modelId="{EFC2A098-0F1C-4F78-918A-D9C75B67E554}" type="pres">
      <dgm:prSet presAssocID="{F5DF9767-9347-469A-9E28-2C63E6D86C49}" presName="sibTrans" presStyleCnt="0"/>
      <dgm:spPr/>
    </dgm:pt>
    <dgm:pt modelId="{00D7C44F-9F6A-4090-AEE5-03FDD18409CF}" type="pres">
      <dgm:prSet presAssocID="{8A4F8417-98B9-4BDF-A28F-EEAA6641B51C}" presName="textNode" presStyleLbl="node1" presStyleIdx="1" presStyleCnt="3">
        <dgm:presLayoutVars>
          <dgm:bulletEnabled val="1"/>
        </dgm:presLayoutVars>
      </dgm:prSet>
      <dgm:spPr/>
      <dgm:t>
        <a:bodyPr/>
        <a:lstStyle/>
        <a:p>
          <a:endParaRPr lang="en-US"/>
        </a:p>
      </dgm:t>
    </dgm:pt>
    <dgm:pt modelId="{E1A559D1-395D-4BEF-946D-2CB2893FC4BF}" type="pres">
      <dgm:prSet presAssocID="{83FF1B41-6500-4C46-9316-E9128F77CAAB}" presName="sibTrans" presStyleCnt="0"/>
      <dgm:spPr/>
    </dgm:pt>
    <dgm:pt modelId="{1B2F9932-185D-4380-82EB-FE92B964EA38}" type="pres">
      <dgm:prSet presAssocID="{652B301A-B35B-4CC2-8AC7-423470DCF0C0}" presName="textNode" presStyleLbl="node1" presStyleIdx="2" presStyleCnt="3">
        <dgm:presLayoutVars>
          <dgm:bulletEnabled val="1"/>
        </dgm:presLayoutVars>
      </dgm:prSet>
      <dgm:spPr/>
      <dgm:t>
        <a:bodyPr/>
        <a:lstStyle/>
        <a:p>
          <a:endParaRPr lang="en-US"/>
        </a:p>
      </dgm:t>
    </dgm:pt>
  </dgm:ptLst>
  <dgm:cxnLst>
    <dgm:cxn modelId="{6B754252-8069-4F5E-850E-272FFDF602FA}" type="presOf" srcId="{9CFA6863-597D-4279-AB8B-FE7F66894118}" destId="{9270FE09-77F7-4C53-A9E9-0E3389B57EEE}" srcOrd="0" destOrd="0" presId="urn:microsoft.com/office/officeart/2005/8/layout/hProcess9"/>
    <dgm:cxn modelId="{2011A179-5D17-4CF5-938A-A894DA18B95C}" srcId="{9CFA6863-597D-4279-AB8B-FE7F66894118}" destId="{652B301A-B35B-4CC2-8AC7-423470DCF0C0}" srcOrd="2" destOrd="0" parTransId="{13251BD0-90EF-433F-8FE6-0EFB473C1A0E}" sibTransId="{5C683208-4AB9-4D61-B8FA-03ED1DA63DCB}"/>
    <dgm:cxn modelId="{48FD24DF-EBE4-4A2D-BDB5-BC7BBE58620C}" srcId="{9CFA6863-597D-4279-AB8B-FE7F66894118}" destId="{8A4F8417-98B9-4BDF-A28F-EEAA6641B51C}" srcOrd="1" destOrd="0" parTransId="{F21662D5-7376-4E75-8B02-B428229D84C8}" sibTransId="{83FF1B41-6500-4C46-9316-E9128F77CAAB}"/>
    <dgm:cxn modelId="{BBAE2FDB-63CE-4D0B-AEB4-3FC2720F4B0D}" srcId="{9CFA6863-597D-4279-AB8B-FE7F66894118}" destId="{6A87028E-21B9-4BC4-93C2-DAB86391B48C}" srcOrd="0" destOrd="0" parTransId="{5EE16C39-2379-4159-9628-F61A7444C960}" sibTransId="{F5DF9767-9347-469A-9E28-2C63E6D86C49}"/>
    <dgm:cxn modelId="{3C2C2175-E8B9-4BBB-8D8F-36EF818D60D9}" type="presOf" srcId="{6A87028E-21B9-4BC4-93C2-DAB86391B48C}" destId="{91B9654E-6721-4600-9F73-0C1AFAD7690E}" srcOrd="0" destOrd="0" presId="urn:microsoft.com/office/officeart/2005/8/layout/hProcess9"/>
    <dgm:cxn modelId="{E620B5FE-101C-4BB8-AC56-F647BB7B7DD6}" type="presOf" srcId="{8A4F8417-98B9-4BDF-A28F-EEAA6641B51C}" destId="{00D7C44F-9F6A-4090-AEE5-03FDD18409CF}" srcOrd="0" destOrd="0" presId="urn:microsoft.com/office/officeart/2005/8/layout/hProcess9"/>
    <dgm:cxn modelId="{B8538D4D-5B56-4B3E-925D-A52E5D79227E}" type="presOf" srcId="{652B301A-B35B-4CC2-8AC7-423470DCF0C0}" destId="{1B2F9932-185D-4380-82EB-FE92B964EA38}" srcOrd="0" destOrd="0" presId="urn:microsoft.com/office/officeart/2005/8/layout/hProcess9"/>
    <dgm:cxn modelId="{CC7A7D6A-20B7-465F-938D-85E6C557011B}" type="presParOf" srcId="{9270FE09-77F7-4C53-A9E9-0E3389B57EEE}" destId="{F46DB222-957C-427E-BEC0-0FE06BFDDB25}" srcOrd="0" destOrd="0" presId="urn:microsoft.com/office/officeart/2005/8/layout/hProcess9"/>
    <dgm:cxn modelId="{EC434108-A9E2-4333-BB12-6E91B012B18B}" type="presParOf" srcId="{9270FE09-77F7-4C53-A9E9-0E3389B57EEE}" destId="{CCDFD031-CD29-4161-B7F9-5A316E05B175}" srcOrd="1" destOrd="0" presId="urn:microsoft.com/office/officeart/2005/8/layout/hProcess9"/>
    <dgm:cxn modelId="{6D5EE1C9-44CE-46C5-8A16-4DE6C6821398}" type="presParOf" srcId="{CCDFD031-CD29-4161-B7F9-5A316E05B175}" destId="{91B9654E-6721-4600-9F73-0C1AFAD7690E}" srcOrd="0" destOrd="0" presId="urn:microsoft.com/office/officeart/2005/8/layout/hProcess9"/>
    <dgm:cxn modelId="{8A64DFA9-052B-4025-B579-19D7ED421153}" type="presParOf" srcId="{CCDFD031-CD29-4161-B7F9-5A316E05B175}" destId="{EFC2A098-0F1C-4F78-918A-D9C75B67E554}" srcOrd="1" destOrd="0" presId="urn:microsoft.com/office/officeart/2005/8/layout/hProcess9"/>
    <dgm:cxn modelId="{D05C2E17-9E4D-4CD1-B4D1-F7325F246345}" type="presParOf" srcId="{CCDFD031-CD29-4161-B7F9-5A316E05B175}" destId="{00D7C44F-9F6A-4090-AEE5-03FDD18409CF}" srcOrd="2" destOrd="0" presId="urn:microsoft.com/office/officeart/2005/8/layout/hProcess9"/>
    <dgm:cxn modelId="{4FF52F71-32AA-4612-B49D-CE171AF30360}" type="presParOf" srcId="{CCDFD031-CD29-4161-B7F9-5A316E05B175}" destId="{E1A559D1-395D-4BEF-946D-2CB2893FC4BF}" srcOrd="3" destOrd="0" presId="urn:microsoft.com/office/officeart/2005/8/layout/hProcess9"/>
    <dgm:cxn modelId="{3D620BEC-D9AB-4134-92B8-EA9404D27C83}" type="presParOf" srcId="{CCDFD031-CD29-4161-B7F9-5A316E05B175}" destId="{1B2F9932-185D-4380-82EB-FE92B964EA3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9E91ECD-A5E0-4C37-91F4-25BBC7896D27}" type="doc">
      <dgm:prSet loTypeId="urn:microsoft.com/office/officeart/2005/8/layout/hProcess9" loCatId="process" qsTypeId="urn:microsoft.com/office/officeart/2005/8/quickstyle/simple1" qsCatId="simple" csTypeId="urn:microsoft.com/office/officeart/2005/8/colors/accent5_2" csCatId="accent5" phldr="1"/>
      <dgm:spPr/>
      <dgm:t>
        <a:bodyPr/>
        <a:lstStyle/>
        <a:p>
          <a:endParaRPr lang="en-US"/>
        </a:p>
      </dgm:t>
    </dgm:pt>
    <dgm:pt modelId="{E376FDE7-6E67-4962-8FC4-CDC83A3D5DF4}">
      <dgm:prSet/>
      <dgm:spPr>
        <a:effectLst>
          <a:glow rad="228600">
            <a:schemeClr val="accent4">
              <a:satMod val="175000"/>
              <a:alpha val="40000"/>
            </a:schemeClr>
          </a:glow>
        </a:effectLst>
      </dgm:spPr>
      <dgm:t>
        <a:bodyPr/>
        <a:lstStyle/>
        <a:p>
          <a:pPr rtl="0"/>
          <a:r>
            <a:rPr lang="en-US" dirty="0" smtClean="0"/>
            <a:t>NASS RFO </a:t>
          </a:r>
          <a:r>
            <a:rPr lang="en-US" dirty="0" smtClean="0"/>
            <a:t>will </a:t>
          </a:r>
          <a:r>
            <a:rPr lang="en-US" dirty="0" smtClean="0"/>
            <a:t>send </a:t>
          </a:r>
          <a:r>
            <a:rPr lang="en-US" dirty="0" smtClean="0"/>
            <a:t>the signed forms to NAHMS </a:t>
          </a:r>
          <a:r>
            <a:rPr lang="en-US" smtClean="0"/>
            <a:t>headquarters for </a:t>
          </a:r>
          <a:r>
            <a:rPr lang="en-US" dirty="0" smtClean="0"/>
            <a:t>signature</a:t>
          </a:r>
          <a:endParaRPr lang="en-US" dirty="0"/>
        </a:p>
      </dgm:t>
    </dgm:pt>
    <dgm:pt modelId="{D3F193A6-7604-40E0-B58D-DC8A6AC4EBA2}" type="parTrans" cxnId="{9A2F21C3-301F-4E70-8E21-423B707CF7F2}">
      <dgm:prSet/>
      <dgm:spPr/>
      <dgm:t>
        <a:bodyPr/>
        <a:lstStyle/>
        <a:p>
          <a:endParaRPr lang="en-US"/>
        </a:p>
      </dgm:t>
    </dgm:pt>
    <dgm:pt modelId="{86297AD9-8409-4B85-B1BF-BEF0C6E4FC55}" type="sibTrans" cxnId="{9A2F21C3-301F-4E70-8E21-423B707CF7F2}">
      <dgm:prSet/>
      <dgm:spPr/>
      <dgm:t>
        <a:bodyPr/>
        <a:lstStyle/>
        <a:p>
          <a:endParaRPr lang="en-US"/>
        </a:p>
      </dgm:t>
    </dgm:pt>
    <dgm:pt modelId="{7E2B6C17-6C6C-4946-8F55-D44A89AA82C9}">
      <dgm:prSet/>
      <dgm:spPr/>
      <dgm:t>
        <a:bodyPr/>
        <a:lstStyle/>
        <a:p>
          <a:pPr rtl="0"/>
          <a:r>
            <a:rPr lang="en-US" dirty="0" smtClean="0"/>
            <a:t>NAHMS headquarters will </a:t>
          </a:r>
          <a:r>
            <a:rPr lang="en-US" dirty="0" smtClean="0"/>
            <a:t>copy </a:t>
          </a:r>
          <a:r>
            <a:rPr lang="en-US" dirty="0" smtClean="0"/>
            <a:t>the signed forms and</a:t>
          </a:r>
          <a:endParaRPr lang="en-US" dirty="0"/>
        </a:p>
      </dgm:t>
    </dgm:pt>
    <dgm:pt modelId="{D022700F-E0CC-4D5B-B4B6-3DE0E3CB3FB2}" type="parTrans" cxnId="{457829D7-9310-4978-BD39-374CB2F924B4}">
      <dgm:prSet/>
      <dgm:spPr/>
      <dgm:t>
        <a:bodyPr/>
        <a:lstStyle/>
        <a:p>
          <a:endParaRPr lang="en-US"/>
        </a:p>
      </dgm:t>
    </dgm:pt>
    <dgm:pt modelId="{479D8FDF-D18C-4DAE-8633-AD7CDB528A30}" type="sibTrans" cxnId="{457829D7-9310-4978-BD39-374CB2F924B4}">
      <dgm:prSet/>
      <dgm:spPr/>
      <dgm:t>
        <a:bodyPr/>
        <a:lstStyle/>
        <a:p>
          <a:endParaRPr lang="en-US"/>
        </a:p>
      </dgm:t>
    </dgm:pt>
    <dgm:pt modelId="{46014F41-1BB7-4E4D-AD77-CB5BE8950A34}">
      <dgm:prSet/>
      <dgm:spPr/>
      <dgm:t>
        <a:bodyPr/>
        <a:lstStyle/>
        <a:p>
          <a:pPr rtl="0"/>
          <a:r>
            <a:rPr lang="en-US" smtClean="0"/>
            <a:t>Send the originals back to NASS</a:t>
          </a:r>
          <a:endParaRPr lang="en-US"/>
        </a:p>
      </dgm:t>
    </dgm:pt>
    <dgm:pt modelId="{9942B739-91C4-48DB-9AAD-70F82222C3CA}" type="parTrans" cxnId="{B19D39FE-E19B-4A2F-ABDB-16A92F1D2296}">
      <dgm:prSet/>
      <dgm:spPr/>
      <dgm:t>
        <a:bodyPr/>
        <a:lstStyle/>
        <a:p>
          <a:endParaRPr lang="en-US"/>
        </a:p>
      </dgm:t>
    </dgm:pt>
    <dgm:pt modelId="{57F5875F-3E7F-4A14-9A76-57C2A6E24598}" type="sibTrans" cxnId="{B19D39FE-E19B-4A2F-ABDB-16A92F1D2296}">
      <dgm:prSet/>
      <dgm:spPr/>
      <dgm:t>
        <a:bodyPr/>
        <a:lstStyle/>
        <a:p>
          <a:endParaRPr lang="en-US"/>
        </a:p>
      </dgm:t>
    </dgm:pt>
    <dgm:pt modelId="{60854DE6-D58B-4B6F-B6CA-C41878196CAC}">
      <dgm:prSet/>
      <dgm:spPr/>
      <dgm:t>
        <a:bodyPr/>
        <a:lstStyle/>
        <a:p>
          <a:pPr rtl="0"/>
          <a:r>
            <a:rPr lang="en-US" smtClean="0"/>
            <a:t>Keep the copies for NAHMS records</a:t>
          </a:r>
          <a:endParaRPr lang="en-US"/>
        </a:p>
      </dgm:t>
    </dgm:pt>
    <dgm:pt modelId="{A839E175-4E86-463C-9561-C63E21AC31EB}" type="parTrans" cxnId="{200A99AF-2865-40CD-9275-FB4394673E11}">
      <dgm:prSet/>
      <dgm:spPr/>
      <dgm:t>
        <a:bodyPr/>
        <a:lstStyle/>
        <a:p>
          <a:endParaRPr lang="en-US"/>
        </a:p>
      </dgm:t>
    </dgm:pt>
    <dgm:pt modelId="{FF48502A-D923-4EEB-AD1F-6493B1EB9463}" type="sibTrans" cxnId="{200A99AF-2865-40CD-9275-FB4394673E11}">
      <dgm:prSet/>
      <dgm:spPr/>
      <dgm:t>
        <a:bodyPr/>
        <a:lstStyle/>
        <a:p>
          <a:endParaRPr lang="en-US"/>
        </a:p>
      </dgm:t>
    </dgm:pt>
    <dgm:pt modelId="{A57C7CD0-2FF5-47B2-9A3B-5369F55361C3}" type="pres">
      <dgm:prSet presAssocID="{89E91ECD-A5E0-4C37-91F4-25BBC7896D27}" presName="CompostProcess" presStyleCnt="0">
        <dgm:presLayoutVars>
          <dgm:dir/>
          <dgm:resizeHandles val="exact"/>
        </dgm:presLayoutVars>
      </dgm:prSet>
      <dgm:spPr/>
      <dgm:t>
        <a:bodyPr/>
        <a:lstStyle/>
        <a:p>
          <a:endParaRPr lang="en-US"/>
        </a:p>
      </dgm:t>
    </dgm:pt>
    <dgm:pt modelId="{91CF9A86-4C93-4044-9D8E-5F0B2735133A}" type="pres">
      <dgm:prSet presAssocID="{89E91ECD-A5E0-4C37-91F4-25BBC7896D27}" presName="arrow" presStyleLbl="bgShp" presStyleIdx="0" presStyleCnt="1"/>
      <dgm:spPr/>
    </dgm:pt>
    <dgm:pt modelId="{787EE82E-8DCD-458D-9456-07FD929B0ED5}" type="pres">
      <dgm:prSet presAssocID="{89E91ECD-A5E0-4C37-91F4-25BBC7896D27}" presName="linearProcess" presStyleCnt="0"/>
      <dgm:spPr/>
    </dgm:pt>
    <dgm:pt modelId="{90294404-C60D-46FF-881C-C7C23F85E4FA}" type="pres">
      <dgm:prSet presAssocID="{E376FDE7-6E67-4962-8FC4-CDC83A3D5DF4}" presName="textNode" presStyleLbl="node1" presStyleIdx="0" presStyleCnt="2">
        <dgm:presLayoutVars>
          <dgm:bulletEnabled val="1"/>
        </dgm:presLayoutVars>
      </dgm:prSet>
      <dgm:spPr/>
      <dgm:t>
        <a:bodyPr/>
        <a:lstStyle/>
        <a:p>
          <a:endParaRPr lang="en-US"/>
        </a:p>
      </dgm:t>
    </dgm:pt>
    <dgm:pt modelId="{EC7BBE0D-2D74-4BEE-8333-85415F49FABD}" type="pres">
      <dgm:prSet presAssocID="{86297AD9-8409-4B85-B1BF-BEF0C6E4FC55}" presName="sibTrans" presStyleCnt="0"/>
      <dgm:spPr/>
    </dgm:pt>
    <dgm:pt modelId="{1F188271-AE51-446A-B039-564485A090AC}" type="pres">
      <dgm:prSet presAssocID="{7E2B6C17-6C6C-4946-8F55-D44A89AA82C9}" presName="textNode" presStyleLbl="node1" presStyleIdx="1" presStyleCnt="2">
        <dgm:presLayoutVars>
          <dgm:bulletEnabled val="1"/>
        </dgm:presLayoutVars>
      </dgm:prSet>
      <dgm:spPr/>
      <dgm:t>
        <a:bodyPr/>
        <a:lstStyle/>
        <a:p>
          <a:endParaRPr lang="en-US"/>
        </a:p>
      </dgm:t>
    </dgm:pt>
  </dgm:ptLst>
  <dgm:cxnLst>
    <dgm:cxn modelId="{086BBA7D-4ACF-4C88-9D7E-7E53881E135A}" type="presOf" srcId="{89E91ECD-A5E0-4C37-91F4-25BBC7896D27}" destId="{A57C7CD0-2FF5-47B2-9A3B-5369F55361C3}" srcOrd="0" destOrd="0" presId="urn:microsoft.com/office/officeart/2005/8/layout/hProcess9"/>
    <dgm:cxn modelId="{B19D39FE-E19B-4A2F-ABDB-16A92F1D2296}" srcId="{7E2B6C17-6C6C-4946-8F55-D44A89AA82C9}" destId="{46014F41-1BB7-4E4D-AD77-CB5BE8950A34}" srcOrd="0" destOrd="0" parTransId="{9942B739-91C4-48DB-9AAD-70F82222C3CA}" sibTransId="{57F5875F-3E7F-4A14-9A76-57C2A6E24598}"/>
    <dgm:cxn modelId="{200A99AF-2865-40CD-9275-FB4394673E11}" srcId="{7E2B6C17-6C6C-4946-8F55-D44A89AA82C9}" destId="{60854DE6-D58B-4B6F-B6CA-C41878196CAC}" srcOrd="1" destOrd="0" parTransId="{A839E175-4E86-463C-9561-C63E21AC31EB}" sibTransId="{FF48502A-D923-4EEB-AD1F-6493B1EB9463}"/>
    <dgm:cxn modelId="{457829D7-9310-4978-BD39-374CB2F924B4}" srcId="{89E91ECD-A5E0-4C37-91F4-25BBC7896D27}" destId="{7E2B6C17-6C6C-4946-8F55-D44A89AA82C9}" srcOrd="1" destOrd="0" parTransId="{D022700F-E0CC-4D5B-B4B6-3DE0E3CB3FB2}" sibTransId="{479D8FDF-D18C-4DAE-8633-AD7CDB528A30}"/>
    <dgm:cxn modelId="{44B3637D-DFC5-405A-8469-18936725AA04}" type="presOf" srcId="{E376FDE7-6E67-4962-8FC4-CDC83A3D5DF4}" destId="{90294404-C60D-46FF-881C-C7C23F85E4FA}" srcOrd="0" destOrd="0" presId="urn:microsoft.com/office/officeart/2005/8/layout/hProcess9"/>
    <dgm:cxn modelId="{E113836A-B970-4982-99C7-40C8998E44A8}" type="presOf" srcId="{7E2B6C17-6C6C-4946-8F55-D44A89AA82C9}" destId="{1F188271-AE51-446A-B039-564485A090AC}" srcOrd="0" destOrd="0" presId="urn:microsoft.com/office/officeart/2005/8/layout/hProcess9"/>
    <dgm:cxn modelId="{9A2F21C3-301F-4E70-8E21-423B707CF7F2}" srcId="{89E91ECD-A5E0-4C37-91F4-25BBC7896D27}" destId="{E376FDE7-6E67-4962-8FC4-CDC83A3D5DF4}" srcOrd="0" destOrd="0" parTransId="{D3F193A6-7604-40E0-B58D-DC8A6AC4EBA2}" sibTransId="{86297AD9-8409-4B85-B1BF-BEF0C6E4FC55}"/>
    <dgm:cxn modelId="{3152CDC3-5C5F-4D2A-B714-9AC7255C679D}" type="presOf" srcId="{60854DE6-D58B-4B6F-B6CA-C41878196CAC}" destId="{1F188271-AE51-446A-B039-564485A090AC}" srcOrd="0" destOrd="2" presId="urn:microsoft.com/office/officeart/2005/8/layout/hProcess9"/>
    <dgm:cxn modelId="{805F945E-698C-461C-8738-8A15438D6737}" type="presOf" srcId="{46014F41-1BB7-4E4D-AD77-CB5BE8950A34}" destId="{1F188271-AE51-446A-B039-564485A090AC}" srcOrd="0" destOrd="1" presId="urn:microsoft.com/office/officeart/2005/8/layout/hProcess9"/>
    <dgm:cxn modelId="{84FCA74F-67D8-478A-8003-3E9F6D028B73}" type="presParOf" srcId="{A57C7CD0-2FF5-47B2-9A3B-5369F55361C3}" destId="{91CF9A86-4C93-4044-9D8E-5F0B2735133A}" srcOrd="0" destOrd="0" presId="urn:microsoft.com/office/officeart/2005/8/layout/hProcess9"/>
    <dgm:cxn modelId="{57BF0AC9-0967-4946-93BD-140CD7094A24}" type="presParOf" srcId="{A57C7CD0-2FF5-47B2-9A3B-5369F55361C3}" destId="{787EE82E-8DCD-458D-9456-07FD929B0ED5}" srcOrd="1" destOrd="0" presId="urn:microsoft.com/office/officeart/2005/8/layout/hProcess9"/>
    <dgm:cxn modelId="{6E45E901-A81A-4B15-BB4E-D151FDA9E981}" type="presParOf" srcId="{787EE82E-8DCD-458D-9456-07FD929B0ED5}" destId="{90294404-C60D-46FF-881C-C7C23F85E4FA}" srcOrd="0" destOrd="0" presId="urn:microsoft.com/office/officeart/2005/8/layout/hProcess9"/>
    <dgm:cxn modelId="{56348BA6-5335-4E20-8873-0B10891D5AC2}" type="presParOf" srcId="{787EE82E-8DCD-458D-9456-07FD929B0ED5}" destId="{EC7BBE0D-2D74-4BEE-8333-85415F49FABD}" srcOrd="1" destOrd="0" presId="urn:microsoft.com/office/officeart/2005/8/layout/hProcess9"/>
    <dgm:cxn modelId="{FA371A9F-F260-497F-9445-D60181D9207F}" type="presParOf" srcId="{787EE82E-8DCD-458D-9456-07FD929B0ED5}" destId="{1F188271-AE51-446A-B039-564485A090AC}"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139F7EE-32AD-477E-B1C9-2C891AD8A733}"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EEFED5D9-E451-44FD-A2E5-32A7A9611486}">
      <dgm:prSet/>
      <dgm:spPr/>
      <dgm:t>
        <a:bodyPr/>
        <a:lstStyle/>
        <a:p>
          <a:pPr rtl="0"/>
          <a:r>
            <a:rPr lang="en-US" b="0" dirty="0" smtClean="0">
              <a:solidFill>
                <a:schemeClr val="bg1"/>
              </a:solidFill>
            </a:rPr>
            <a:t>Hard-copy consent forms can be used to assign producers to Field Staff </a:t>
          </a:r>
        </a:p>
      </dgm:t>
    </dgm:pt>
    <dgm:pt modelId="{14CF331E-914E-4E07-97A5-5EDE34CF722F}" type="parTrans" cxnId="{E060CCA5-E1B6-4163-96A5-D6FCACFA7CA8}">
      <dgm:prSet/>
      <dgm:spPr/>
      <dgm:t>
        <a:bodyPr/>
        <a:lstStyle/>
        <a:p>
          <a:endParaRPr lang="en-US"/>
        </a:p>
      </dgm:t>
    </dgm:pt>
    <dgm:pt modelId="{2686F2F8-3265-45C2-B00B-2B76104832BA}" type="sibTrans" cxnId="{E060CCA5-E1B6-4163-96A5-D6FCACFA7CA8}">
      <dgm:prSet/>
      <dgm:spPr/>
      <dgm:t>
        <a:bodyPr/>
        <a:lstStyle/>
        <a:p>
          <a:endParaRPr lang="en-US"/>
        </a:p>
      </dgm:t>
    </dgm:pt>
    <dgm:pt modelId="{E9FCCC2E-078F-430F-89BF-84767AC7ED12}">
      <dgm:prSet/>
      <dgm:spPr/>
      <dgm:t>
        <a:bodyPr/>
        <a:lstStyle/>
        <a:p>
          <a:pPr rtl="0"/>
          <a:r>
            <a:rPr lang="en-US" dirty="0" smtClean="0"/>
            <a:t>An electronic dataset will be available to help assign producers to Field Staff by zip code or county quickly  and verify hard-copy consents</a:t>
          </a:r>
          <a:endParaRPr lang="en-US" dirty="0"/>
        </a:p>
      </dgm:t>
    </dgm:pt>
    <dgm:pt modelId="{3659ABCE-BF1D-4D75-9148-15EF51DAD116}" type="parTrans" cxnId="{5E4AB5C8-9346-4FA1-B5A9-116F6174E162}">
      <dgm:prSet/>
      <dgm:spPr/>
      <dgm:t>
        <a:bodyPr/>
        <a:lstStyle/>
        <a:p>
          <a:endParaRPr lang="en-US"/>
        </a:p>
      </dgm:t>
    </dgm:pt>
    <dgm:pt modelId="{C3C25316-77CE-4989-A02C-4D68D80C6AC6}" type="sibTrans" cxnId="{5E4AB5C8-9346-4FA1-B5A9-116F6174E162}">
      <dgm:prSet/>
      <dgm:spPr/>
      <dgm:t>
        <a:bodyPr/>
        <a:lstStyle/>
        <a:p>
          <a:endParaRPr lang="en-US"/>
        </a:p>
      </dgm:t>
    </dgm:pt>
    <dgm:pt modelId="{BB736A35-EBC9-48EA-A912-D4E0B9B23388}">
      <dgm:prSet/>
      <dgm:spPr/>
      <dgm:t>
        <a:bodyPr/>
        <a:lstStyle/>
        <a:p>
          <a:pPr rtl="0"/>
          <a:r>
            <a:rPr lang="en-US" b="0" dirty="0" smtClean="0">
              <a:solidFill>
                <a:schemeClr val="bg1"/>
              </a:solidFill>
            </a:rPr>
            <a:t>Field Staff: Preferably Federal VMOs, but can be AHTs</a:t>
          </a:r>
        </a:p>
      </dgm:t>
    </dgm:pt>
    <dgm:pt modelId="{BBA0756F-89D7-4103-92FF-AE5C730E55DA}" type="parTrans" cxnId="{CF65FC60-F2FD-4611-B27E-F24DCAF17CE5}">
      <dgm:prSet/>
      <dgm:spPr/>
      <dgm:t>
        <a:bodyPr/>
        <a:lstStyle/>
        <a:p>
          <a:endParaRPr lang="en-US"/>
        </a:p>
      </dgm:t>
    </dgm:pt>
    <dgm:pt modelId="{307CF9BE-E8A6-4BC4-882A-225016000958}" type="sibTrans" cxnId="{CF65FC60-F2FD-4611-B27E-F24DCAF17CE5}">
      <dgm:prSet/>
      <dgm:spPr/>
      <dgm:t>
        <a:bodyPr/>
        <a:lstStyle/>
        <a:p>
          <a:endParaRPr lang="en-US"/>
        </a:p>
      </dgm:t>
    </dgm:pt>
    <dgm:pt modelId="{2513B0F5-CADD-4ED7-9C9B-5CAD0DBE7009}">
      <dgm:prSet/>
      <dgm:spPr/>
      <dgm:t>
        <a:bodyPr/>
        <a:lstStyle/>
        <a:p>
          <a:pPr rtl="0"/>
          <a:r>
            <a:rPr lang="en-US" b="0" dirty="0" smtClean="0">
              <a:solidFill>
                <a:schemeClr val="bg1"/>
              </a:solidFill>
            </a:rPr>
            <a:t>NOTE: for swab and fecal collections, a veterinarian must be present on the operation</a:t>
          </a:r>
          <a:endParaRPr lang="en-US" b="0" dirty="0">
            <a:solidFill>
              <a:schemeClr val="bg1"/>
            </a:solidFill>
          </a:endParaRPr>
        </a:p>
      </dgm:t>
    </dgm:pt>
    <dgm:pt modelId="{0CF71A11-F1A3-44A0-B966-8629B8932A83}" type="parTrans" cxnId="{778C16B7-9DF3-4FDE-A651-A3FD79FC6819}">
      <dgm:prSet/>
      <dgm:spPr/>
      <dgm:t>
        <a:bodyPr/>
        <a:lstStyle/>
        <a:p>
          <a:endParaRPr lang="en-US"/>
        </a:p>
      </dgm:t>
    </dgm:pt>
    <dgm:pt modelId="{1FB4C17A-8137-4084-BAFB-6B630AD9F394}" type="sibTrans" cxnId="{778C16B7-9DF3-4FDE-A651-A3FD79FC6819}">
      <dgm:prSet/>
      <dgm:spPr/>
      <dgm:t>
        <a:bodyPr/>
        <a:lstStyle/>
        <a:p>
          <a:endParaRPr lang="en-US"/>
        </a:p>
      </dgm:t>
    </dgm:pt>
    <dgm:pt modelId="{96DD24F4-5F1A-423C-B786-A7CD800E2633}">
      <dgm:prSet/>
      <dgm:spPr/>
      <dgm:t>
        <a:bodyPr/>
        <a:lstStyle/>
        <a:p>
          <a:pPr rtl="0"/>
          <a:r>
            <a:rPr lang="en-US" b="0" dirty="0" smtClean="0">
              <a:solidFill>
                <a:schemeClr val="bg1"/>
              </a:solidFill>
            </a:rPr>
            <a:t>Assign yourself a some operations as well</a:t>
          </a:r>
        </a:p>
      </dgm:t>
    </dgm:pt>
    <dgm:pt modelId="{826F9A87-3B04-4ECD-8046-CF8AEF7E671D}" type="parTrans" cxnId="{C39F593A-7FA0-48EC-9B34-852DC9A7C2FD}">
      <dgm:prSet/>
      <dgm:spPr/>
      <dgm:t>
        <a:bodyPr/>
        <a:lstStyle/>
        <a:p>
          <a:endParaRPr lang="en-US"/>
        </a:p>
      </dgm:t>
    </dgm:pt>
    <dgm:pt modelId="{84A00833-E38E-43D4-A8B1-A7775CDE7C5C}" type="sibTrans" cxnId="{C39F593A-7FA0-48EC-9B34-852DC9A7C2FD}">
      <dgm:prSet/>
      <dgm:spPr/>
      <dgm:t>
        <a:bodyPr/>
        <a:lstStyle/>
        <a:p>
          <a:endParaRPr lang="en-US"/>
        </a:p>
      </dgm:t>
    </dgm:pt>
    <dgm:pt modelId="{4A429C95-654B-4D3D-8C7F-457DDFDAD38B}">
      <dgm:prSet/>
      <dgm:spPr/>
      <dgm:t>
        <a:bodyPr/>
        <a:lstStyle/>
        <a:p>
          <a:pPr rtl="0"/>
          <a:r>
            <a:rPr lang="en-US" dirty="0" smtClean="0">
              <a:solidFill>
                <a:schemeClr val="bg1"/>
              </a:solidFill>
            </a:rPr>
            <a:t>This file will be sent securely and will be encrypted and password protected</a:t>
          </a:r>
          <a:endParaRPr lang="en-US" dirty="0">
            <a:solidFill>
              <a:schemeClr val="bg1"/>
            </a:solidFill>
          </a:endParaRPr>
        </a:p>
      </dgm:t>
    </dgm:pt>
    <dgm:pt modelId="{694E42E7-FC05-4F81-9152-634853455390}" type="parTrans" cxnId="{3ABB5468-0019-48B6-8E9B-5BF03CDAF247}">
      <dgm:prSet/>
      <dgm:spPr/>
      <dgm:t>
        <a:bodyPr/>
        <a:lstStyle/>
        <a:p>
          <a:endParaRPr lang="en-US"/>
        </a:p>
      </dgm:t>
    </dgm:pt>
    <dgm:pt modelId="{451C5CC3-AC9D-48D6-B1E8-27BAC83DEC26}" type="sibTrans" cxnId="{3ABB5468-0019-48B6-8E9B-5BF03CDAF247}">
      <dgm:prSet/>
      <dgm:spPr/>
      <dgm:t>
        <a:bodyPr/>
        <a:lstStyle/>
        <a:p>
          <a:endParaRPr lang="en-US"/>
        </a:p>
      </dgm:t>
    </dgm:pt>
    <dgm:pt modelId="{EDBDA927-C26B-45EE-8A1E-9749F108E3F7}" type="pres">
      <dgm:prSet presAssocID="{0139F7EE-32AD-477E-B1C9-2C891AD8A733}" presName="linear" presStyleCnt="0">
        <dgm:presLayoutVars>
          <dgm:animLvl val="lvl"/>
          <dgm:resizeHandles val="exact"/>
        </dgm:presLayoutVars>
      </dgm:prSet>
      <dgm:spPr/>
      <dgm:t>
        <a:bodyPr/>
        <a:lstStyle/>
        <a:p>
          <a:endParaRPr lang="en-US"/>
        </a:p>
      </dgm:t>
    </dgm:pt>
    <dgm:pt modelId="{758C270F-A09A-45D5-B13D-DD1F186E65C7}" type="pres">
      <dgm:prSet presAssocID="{BB736A35-EBC9-48EA-A912-D4E0B9B23388}" presName="parentText" presStyleLbl="node1" presStyleIdx="0" presStyleCnt="3">
        <dgm:presLayoutVars>
          <dgm:chMax val="0"/>
          <dgm:bulletEnabled val="1"/>
        </dgm:presLayoutVars>
      </dgm:prSet>
      <dgm:spPr/>
      <dgm:t>
        <a:bodyPr/>
        <a:lstStyle/>
        <a:p>
          <a:endParaRPr lang="en-US"/>
        </a:p>
      </dgm:t>
    </dgm:pt>
    <dgm:pt modelId="{83BEA404-9FDC-4C95-9BFE-5A54110DA784}" type="pres">
      <dgm:prSet presAssocID="{BB736A35-EBC9-48EA-A912-D4E0B9B23388}" presName="childText" presStyleLbl="revTx" presStyleIdx="0" presStyleCnt="3">
        <dgm:presLayoutVars>
          <dgm:bulletEnabled val="1"/>
        </dgm:presLayoutVars>
      </dgm:prSet>
      <dgm:spPr/>
      <dgm:t>
        <a:bodyPr/>
        <a:lstStyle/>
        <a:p>
          <a:endParaRPr lang="en-US"/>
        </a:p>
      </dgm:t>
    </dgm:pt>
    <dgm:pt modelId="{D4597CEA-8021-43C7-858B-9F875F7480A7}" type="pres">
      <dgm:prSet presAssocID="{EEFED5D9-E451-44FD-A2E5-32A7A9611486}" presName="parentText" presStyleLbl="node1" presStyleIdx="1" presStyleCnt="3">
        <dgm:presLayoutVars>
          <dgm:chMax val="0"/>
          <dgm:bulletEnabled val="1"/>
        </dgm:presLayoutVars>
      </dgm:prSet>
      <dgm:spPr/>
      <dgm:t>
        <a:bodyPr/>
        <a:lstStyle/>
        <a:p>
          <a:endParaRPr lang="en-US"/>
        </a:p>
      </dgm:t>
    </dgm:pt>
    <dgm:pt modelId="{A00570D0-4976-4DA5-A7C6-06263EA5AA03}" type="pres">
      <dgm:prSet presAssocID="{EEFED5D9-E451-44FD-A2E5-32A7A9611486}" presName="childText" presStyleLbl="revTx" presStyleIdx="1" presStyleCnt="3">
        <dgm:presLayoutVars>
          <dgm:bulletEnabled val="1"/>
        </dgm:presLayoutVars>
      </dgm:prSet>
      <dgm:spPr/>
      <dgm:t>
        <a:bodyPr/>
        <a:lstStyle/>
        <a:p>
          <a:endParaRPr lang="en-US"/>
        </a:p>
      </dgm:t>
    </dgm:pt>
    <dgm:pt modelId="{F7FBE9E5-559F-4FE0-B7D1-4A144C7EBF32}" type="pres">
      <dgm:prSet presAssocID="{E9FCCC2E-078F-430F-89BF-84767AC7ED12}" presName="parentText" presStyleLbl="node1" presStyleIdx="2" presStyleCnt="3">
        <dgm:presLayoutVars>
          <dgm:chMax val="0"/>
          <dgm:bulletEnabled val="1"/>
        </dgm:presLayoutVars>
      </dgm:prSet>
      <dgm:spPr/>
      <dgm:t>
        <a:bodyPr/>
        <a:lstStyle/>
        <a:p>
          <a:endParaRPr lang="en-US"/>
        </a:p>
      </dgm:t>
    </dgm:pt>
    <dgm:pt modelId="{5C95A942-08B4-44C1-BD83-85B2C90D029F}" type="pres">
      <dgm:prSet presAssocID="{E9FCCC2E-078F-430F-89BF-84767AC7ED12}" presName="childText" presStyleLbl="revTx" presStyleIdx="2" presStyleCnt="3">
        <dgm:presLayoutVars>
          <dgm:bulletEnabled val="1"/>
        </dgm:presLayoutVars>
      </dgm:prSet>
      <dgm:spPr/>
      <dgm:t>
        <a:bodyPr/>
        <a:lstStyle/>
        <a:p>
          <a:endParaRPr lang="en-US"/>
        </a:p>
      </dgm:t>
    </dgm:pt>
  </dgm:ptLst>
  <dgm:cxnLst>
    <dgm:cxn modelId="{76CE0FA6-29C2-4842-87C0-8D25B12576CF}" type="presOf" srcId="{2513B0F5-CADD-4ED7-9C9B-5CAD0DBE7009}" destId="{83BEA404-9FDC-4C95-9BFE-5A54110DA784}" srcOrd="0" destOrd="0" presId="urn:microsoft.com/office/officeart/2005/8/layout/vList2"/>
    <dgm:cxn modelId="{E0CB66D3-2CDD-4C43-9998-B1E39EC85F63}" type="presOf" srcId="{4A429C95-654B-4D3D-8C7F-457DDFDAD38B}" destId="{5C95A942-08B4-44C1-BD83-85B2C90D029F}" srcOrd="0" destOrd="0" presId="urn:microsoft.com/office/officeart/2005/8/layout/vList2"/>
    <dgm:cxn modelId="{C39F593A-7FA0-48EC-9B34-852DC9A7C2FD}" srcId="{EEFED5D9-E451-44FD-A2E5-32A7A9611486}" destId="{96DD24F4-5F1A-423C-B786-A7CD800E2633}" srcOrd="0" destOrd="0" parTransId="{826F9A87-3B04-4ECD-8046-CF8AEF7E671D}" sibTransId="{84A00833-E38E-43D4-A8B1-A7775CDE7C5C}"/>
    <dgm:cxn modelId="{778C16B7-9DF3-4FDE-A651-A3FD79FC6819}" srcId="{BB736A35-EBC9-48EA-A912-D4E0B9B23388}" destId="{2513B0F5-CADD-4ED7-9C9B-5CAD0DBE7009}" srcOrd="0" destOrd="0" parTransId="{0CF71A11-F1A3-44A0-B966-8629B8932A83}" sibTransId="{1FB4C17A-8137-4084-BAFB-6B630AD9F394}"/>
    <dgm:cxn modelId="{3ABB5468-0019-48B6-8E9B-5BF03CDAF247}" srcId="{E9FCCC2E-078F-430F-89BF-84767AC7ED12}" destId="{4A429C95-654B-4D3D-8C7F-457DDFDAD38B}" srcOrd="0" destOrd="0" parTransId="{694E42E7-FC05-4F81-9152-634853455390}" sibTransId="{451C5CC3-AC9D-48D6-B1E8-27BAC83DEC26}"/>
    <dgm:cxn modelId="{5E4AB5C8-9346-4FA1-B5A9-116F6174E162}" srcId="{0139F7EE-32AD-477E-B1C9-2C891AD8A733}" destId="{E9FCCC2E-078F-430F-89BF-84767AC7ED12}" srcOrd="2" destOrd="0" parTransId="{3659ABCE-BF1D-4D75-9148-15EF51DAD116}" sibTransId="{C3C25316-77CE-4989-A02C-4D68D80C6AC6}"/>
    <dgm:cxn modelId="{3205A401-DA18-467C-A1D5-3556E82CE09A}" type="presOf" srcId="{0139F7EE-32AD-477E-B1C9-2C891AD8A733}" destId="{EDBDA927-C26B-45EE-8A1E-9749F108E3F7}" srcOrd="0" destOrd="0" presId="urn:microsoft.com/office/officeart/2005/8/layout/vList2"/>
    <dgm:cxn modelId="{EE2EA356-7EC3-4E88-ACDB-8B9FBCF15E5D}" type="presOf" srcId="{96DD24F4-5F1A-423C-B786-A7CD800E2633}" destId="{A00570D0-4976-4DA5-A7C6-06263EA5AA03}" srcOrd="0" destOrd="0" presId="urn:microsoft.com/office/officeart/2005/8/layout/vList2"/>
    <dgm:cxn modelId="{CF65FC60-F2FD-4611-B27E-F24DCAF17CE5}" srcId="{0139F7EE-32AD-477E-B1C9-2C891AD8A733}" destId="{BB736A35-EBC9-48EA-A912-D4E0B9B23388}" srcOrd="0" destOrd="0" parTransId="{BBA0756F-89D7-4103-92FF-AE5C730E55DA}" sibTransId="{307CF9BE-E8A6-4BC4-882A-225016000958}"/>
    <dgm:cxn modelId="{41439B8D-A24D-4312-99CC-49BA998686C9}" type="presOf" srcId="{E9FCCC2E-078F-430F-89BF-84767AC7ED12}" destId="{F7FBE9E5-559F-4FE0-B7D1-4A144C7EBF32}" srcOrd="0" destOrd="0" presId="urn:microsoft.com/office/officeart/2005/8/layout/vList2"/>
    <dgm:cxn modelId="{E060CCA5-E1B6-4163-96A5-D6FCACFA7CA8}" srcId="{0139F7EE-32AD-477E-B1C9-2C891AD8A733}" destId="{EEFED5D9-E451-44FD-A2E5-32A7A9611486}" srcOrd="1" destOrd="0" parTransId="{14CF331E-914E-4E07-97A5-5EDE34CF722F}" sibTransId="{2686F2F8-3265-45C2-B00B-2B76104832BA}"/>
    <dgm:cxn modelId="{2D895818-9139-499C-961D-91632BBD96E6}" type="presOf" srcId="{EEFED5D9-E451-44FD-A2E5-32A7A9611486}" destId="{D4597CEA-8021-43C7-858B-9F875F7480A7}" srcOrd="0" destOrd="0" presId="urn:microsoft.com/office/officeart/2005/8/layout/vList2"/>
    <dgm:cxn modelId="{E1AA9F67-31F2-4221-B1B7-49B73C80B834}" type="presOf" srcId="{BB736A35-EBC9-48EA-A912-D4E0B9B23388}" destId="{758C270F-A09A-45D5-B13D-DD1F186E65C7}" srcOrd="0" destOrd="0" presId="urn:microsoft.com/office/officeart/2005/8/layout/vList2"/>
    <dgm:cxn modelId="{4EC8C098-A316-4159-AF5B-899F5B069DAE}" type="presParOf" srcId="{EDBDA927-C26B-45EE-8A1E-9749F108E3F7}" destId="{758C270F-A09A-45D5-B13D-DD1F186E65C7}" srcOrd="0" destOrd="0" presId="urn:microsoft.com/office/officeart/2005/8/layout/vList2"/>
    <dgm:cxn modelId="{00670028-54BC-4171-9EA2-8118D2220E98}" type="presParOf" srcId="{EDBDA927-C26B-45EE-8A1E-9749F108E3F7}" destId="{83BEA404-9FDC-4C95-9BFE-5A54110DA784}" srcOrd="1" destOrd="0" presId="urn:microsoft.com/office/officeart/2005/8/layout/vList2"/>
    <dgm:cxn modelId="{6A877365-9126-4264-99A4-321A7F3A1834}" type="presParOf" srcId="{EDBDA927-C26B-45EE-8A1E-9749F108E3F7}" destId="{D4597CEA-8021-43C7-858B-9F875F7480A7}" srcOrd="2" destOrd="0" presId="urn:microsoft.com/office/officeart/2005/8/layout/vList2"/>
    <dgm:cxn modelId="{9CF79F28-0BAE-4083-9342-08139F4566B1}" type="presParOf" srcId="{EDBDA927-C26B-45EE-8A1E-9749F108E3F7}" destId="{A00570D0-4976-4DA5-A7C6-06263EA5AA03}" srcOrd="3" destOrd="0" presId="urn:microsoft.com/office/officeart/2005/8/layout/vList2"/>
    <dgm:cxn modelId="{D8EECB96-86CE-4C1F-9432-E2E0C32896B8}" type="presParOf" srcId="{EDBDA927-C26B-45EE-8A1E-9749F108E3F7}" destId="{F7FBE9E5-559F-4FE0-B7D1-4A144C7EBF32}" srcOrd="4" destOrd="0" presId="urn:microsoft.com/office/officeart/2005/8/layout/vList2"/>
    <dgm:cxn modelId="{19277176-65C6-45BC-B991-EB02FBB78AF3}" type="presParOf" srcId="{EDBDA927-C26B-45EE-8A1E-9749F108E3F7}" destId="{5C95A942-08B4-44C1-BD83-85B2C90D029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139F7EE-32AD-477E-B1C9-2C891AD8A733}"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E9FCCC2E-078F-430F-89BF-84767AC7ED12}">
      <dgm:prSet/>
      <dgm:spPr/>
      <dgm:t>
        <a:bodyPr/>
        <a:lstStyle/>
        <a:p>
          <a:pPr rtl="0"/>
          <a:r>
            <a:rPr lang="en-US" dirty="0" smtClean="0"/>
            <a:t>Use passwords and encryption on all electronic data related to the study</a:t>
          </a:r>
          <a:endParaRPr lang="en-US" dirty="0"/>
        </a:p>
      </dgm:t>
    </dgm:pt>
    <dgm:pt modelId="{3659ABCE-BF1D-4D75-9148-15EF51DAD116}" type="parTrans" cxnId="{5E4AB5C8-9346-4FA1-B5A9-116F6174E162}">
      <dgm:prSet/>
      <dgm:spPr/>
      <dgm:t>
        <a:bodyPr/>
        <a:lstStyle/>
        <a:p>
          <a:endParaRPr lang="en-US"/>
        </a:p>
      </dgm:t>
    </dgm:pt>
    <dgm:pt modelId="{C3C25316-77CE-4989-A02C-4D68D80C6AC6}" type="sibTrans" cxnId="{5E4AB5C8-9346-4FA1-B5A9-116F6174E162}">
      <dgm:prSet/>
      <dgm:spPr/>
      <dgm:t>
        <a:bodyPr/>
        <a:lstStyle/>
        <a:p>
          <a:endParaRPr lang="en-US"/>
        </a:p>
      </dgm:t>
    </dgm:pt>
    <dgm:pt modelId="{BB736A35-EBC9-48EA-A912-D4E0B9B23388}">
      <dgm:prSet/>
      <dgm:spPr/>
      <dgm:t>
        <a:bodyPr/>
        <a:lstStyle/>
        <a:p>
          <a:pPr rtl="0"/>
          <a:r>
            <a:rPr lang="en-US" b="0" dirty="0" smtClean="0">
              <a:solidFill>
                <a:schemeClr val="bg1"/>
              </a:solidFill>
            </a:rPr>
            <a:t>Consent forms have PII on them and so must be protected</a:t>
          </a:r>
        </a:p>
      </dgm:t>
    </dgm:pt>
    <dgm:pt modelId="{BBA0756F-89D7-4103-92FF-AE5C730E55DA}" type="parTrans" cxnId="{CF65FC60-F2FD-4611-B27E-F24DCAF17CE5}">
      <dgm:prSet/>
      <dgm:spPr/>
      <dgm:t>
        <a:bodyPr/>
        <a:lstStyle/>
        <a:p>
          <a:endParaRPr lang="en-US"/>
        </a:p>
      </dgm:t>
    </dgm:pt>
    <dgm:pt modelId="{307CF9BE-E8A6-4BC4-882A-225016000958}" type="sibTrans" cxnId="{CF65FC60-F2FD-4611-B27E-F24DCAF17CE5}">
      <dgm:prSet/>
      <dgm:spPr/>
      <dgm:t>
        <a:bodyPr/>
        <a:lstStyle/>
        <a:p>
          <a:endParaRPr lang="en-US"/>
        </a:p>
      </dgm:t>
    </dgm:pt>
    <dgm:pt modelId="{A83BA27B-7402-47E5-ABD2-E3109F25F719}">
      <dgm:prSet/>
      <dgm:spPr/>
      <dgm:t>
        <a:bodyPr/>
        <a:lstStyle/>
        <a:p>
          <a:pPr rtl="0"/>
          <a:r>
            <a:rPr lang="en-US" b="0" dirty="0" smtClean="0">
              <a:solidFill>
                <a:schemeClr val="bg1"/>
              </a:solidFill>
            </a:rPr>
            <a:t>While using the producer contact information for contact activities, use folders to hide consent form information and keep them in a safe place</a:t>
          </a:r>
        </a:p>
      </dgm:t>
    </dgm:pt>
    <dgm:pt modelId="{CE90AA6C-3AD1-467C-BF30-B7409589A709}" type="parTrans" cxnId="{03DA01B3-C182-481C-9549-F6E8DAC512E2}">
      <dgm:prSet/>
      <dgm:spPr/>
      <dgm:t>
        <a:bodyPr/>
        <a:lstStyle/>
        <a:p>
          <a:endParaRPr lang="en-US"/>
        </a:p>
      </dgm:t>
    </dgm:pt>
    <dgm:pt modelId="{1066ADAC-B04A-4F0D-9EDD-77D78A8BA962}" type="sibTrans" cxnId="{03DA01B3-C182-481C-9549-F6E8DAC512E2}">
      <dgm:prSet/>
      <dgm:spPr/>
      <dgm:t>
        <a:bodyPr/>
        <a:lstStyle/>
        <a:p>
          <a:endParaRPr lang="en-US"/>
        </a:p>
      </dgm:t>
    </dgm:pt>
    <dgm:pt modelId="{E2770B9F-08C4-47D0-A21D-B060CD7419FC}">
      <dgm:prSet/>
      <dgm:spPr/>
      <dgm:t>
        <a:bodyPr/>
        <a:lstStyle/>
        <a:p>
          <a:pPr rtl="0"/>
          <a:r>
            <a:rPr lang="en-US" b="0" dirty="0" smtClean="0">
              <a:solidFill>
                <a:schemeClr val="bg1"/>
              </a:solidFill>
            </a:rPr>
            <a:t>Don’t send the hard-copy consent forms to NAHMS headquarters</a:t>
          </a:r>
        </a:p>
      </dgm:t>
    </dgm:pt>
    <dgm:pt modelId="{2DD8E78B-1F95-4BD9-BC2D-EF31CBC5BFEF}" type="parTrans" cxnId="{2BB725DF-667F-4381-8998-7DD136117E83}">
      <dgm:prSet/>
      <dgm:spPr/>
      <dgm:t>
        <a:bodyPr/>
        <a:lstStyle/>
        <a:p>
          <a:endParaRPr lang="en-US"/>
        </a:p>
      </dgm:t>
    </dgm:pt>
    <dgm:pt modelId="{2C67D53C-E5DC-4A0B-B62A-11D4A9FECED6}" type="sibTrans" cxnId="{2BB725DF-667F-4381-8998-7DD136117E83}">
      <dgm:prSet/>
      <dgm:spPr/>
      <dgm:t>
        <a:bodyPr/>
        <a:lstStyle/>
        <a:p>
          <a:endParaRPr lang="en-US"/>
        </a:p>
      </dgm:t>
    </dgm:pt>
    <dgm:pt modelId="{E1270948-2BD5-49C7-838F-A39F4A8B659A}">
      <dgm:prSet/>
      <dgm:spPr/>
      <dgm:t>
        <a:bodyPr/>
        <a:lstStyle/>
        <a:p>
          <a:pPr rtl="0"/>
          <a:r>
            <a:rPr lang="en-US" b="0" dirty="0" smtClean="0">
              <a:solidFill>
                <a:schemeClr val="bg1"/>
              </a:solidFill>
            </a:rPr>
            <a:t>After contacting producers, these should be locked up until NAHMS headquarters notifies you that they can be destroyed</a:t>
          </a:r>
        </a:p>
      </dgm:t>
    </dgm:pt>
    <dgm:pt modelId="{15AA6BA1-6EB3-427A-87FD-605E3E971904}" type="parTrans" cxnId="{67FF3B7D-D7CD-4276-AB66-D41F8ED3E19F}">
      <dgm:prSet/>
      <dgm:spPr/>
      <dgm:t>
        <a:bodyPr/>
        <a:lstStyle/>
        <a:p>
          <a:endParaRPr lang="en-US"/>
        </a:p>
      </dgm:t>
    </dgm:pt>
    <dgm:pt modelId="{F9EDC2B0-7247-4F5A-ADC0-8ACF3E5D8D0B}" type="sibTrans" cxnId="{67FF3B7D-D7CD-4276-AB66-D41F8ED3E19F}">
      <dgm:prSet/>
      <dgm:spPr/>
      <dgm:t>
        <a:bodyPr/>
        <a:lstStyle/>
        <a:p>
          <a:endParaRPr lang="en-US"/>
        </a:p>
      </dgm:t>
    </dgm:pt>
    <dgm:pt modelId="{9A395F81-E6F6-4521-910C-44D0C46759A4}">
      <dgm:prSet/>
      <dgm:spPr/>
      <dgm:t>
        <a:bodyPr/>
        <a:lstStyle/>
        <a:p>
          <a:pPr rtl="0"/>
          <a:r>
            <a:rPr lang="en-US" b="0" dirty="0" smtClean="0">
              <a:solidFill>
                <a:schemeClr val="bg1"/>
              </a:solidFill>
            </a:rPr>
            <a:t>While not in use, consent forms should be locked in a secure area</a:t>
          </a:r>
        </a:p>
      </dgm:t>
    </dgm:pt>
    <dgm:pt modelId="{AC113D25-5DAC-4F45-A4F6-311D0601511A}" type="parTrans" cxnId="{83E61BAE-51CB-44B3-AAB1-2F90EFC3BC51}">
      <dgm:prSet/>
      <dgm:spPr/>
      <dgm:t>
        <a:bodyPr/>
        <a:lstStyle/>
        <a:p>
          <a:endParaRPr lang="en-US"/>
        </a:p>
      </dgm:t>
    </dgm:pt>
    <dgm:pt modelId="{BF77C17D-A318-4F66-93CC-F0E91B499615}" type="sibTrans" cxnId="{83E61BAE-51CB-44B3-AAB1-2F90EFC3BC51}">
      <dgm:prSet/>
      <dgm:spPr/>
      <dgm:t>
        <a:bodyPr/>
        <a:lstStyle/>
        <a:p>
          <a:endParaRPr lang="en-US"/>
        </a:p>
      </dgm:t>
    </dgm:pt>
    <dgm:pt modelId="{357425C8-ED3C-43A4-994D-6B6971886008}">
      <dgm:prSet/>
      <dgm:spPr/>
      <dgm:t>
        <a:bodyPr/>
        <a:lstStyle/>
        <a:p>
          <a:pPr rtl="0"/>
          <a:r>
            <a:rPr lang="en-US" b="0" dirty="0" smtClean="0">
              <a:solidFill>
                <a:schemeClr val="bg1"/>
              </a:solidFill>
            </a:rPr>
            <a:t>Consent form information should </a:t>
          </a:r>
          <a:r>
            <a:rPr lang="en-US" b="1" dirty="0" smtClean="0">
              <a:solidFill>
                <a:schemeClr val="bg1"/>
              </a:solidFill>
            </a:rPr>
            <a:t>not</a:t>
          </a:r>
          <a:r>
            <a:rPr lang="en-US" b="0" dirty="0" smtClean="0">
              <a:solidFill>
                <a:schemeClr val="bg1"/>
              </a:solidFill>
            </a:rPr>
            <a:t> be stored or sent electronically</a:t>
          </a:r>
        </a:p>
      </dgm:t>
    </dgm:pt>
    <dgm:pt modelId="{6008BFB1-A542-4CBC-9C3D-B4475E62FBD0}" type="parTrans" cxnId="{09666107-D35B-4D91-AA7F-92BEBE3AE6AE}">
      <dgm:prSet/>
      <dgm:spPr/>
    </dgm:pt>
    <dgm:pt modelId="{BAA3356C-197E-4F27-8522-4D95929CC7B4}" type="sibTrans" cxnId="{09666107-D35B-4D91-AA7F-92BEBE3AE6AE}">
      <dgm:prSet/>
      <dgm:spPr/>
    </dgm:pt>
    <dgm:pt modelId="{EDBDA927-C26B-45EE-8A1E-9749F108E3F7}" type="pres">
      <dgm:prSet presAssocID="{0139F7EE-32AD-477E-B1C9-2C891AD8A733}" presName="linear" presStyleCnt="0">
        <dgm:presLayoutVars>
          <dgm:animLvl val="lvl"/>
          <dgm:resizeHandles val="exact"/>
        </dgm:presLayoutVars>
      </dgm:prSet>
      <dgm:spPr/>
      <dgm:t>
        <a:bodyPr/>
        <a:lstStyle/>
        <a:p>
          <a:endParaRPr lang="en-US"/>
        </a:p>
      </dgm:t>
    </dgm:pt>
    <dgm:pt modelId="{758C270F-A09A-45D5-B13D-DD1F186E65C7}" type="pres">
      <dgm:prSet presAssocID="{BB736A35-EBC9-48EA-A912-D4E0B9B23388}" presName="parentText" presStyleLbl="node1" presStyleIdx="0" presStyleCnt="6">
        <dgm:presLayoutVars>
          <dgm:chMax val="0"/>
          <dgm:bulletEnabled val="1"/>
        </dgm:presLayoutVars>
      </dgm:prSet>
      <dgm:spPr/>
      <dgm:t>
        <a:bodyPr/>
        <a:lstStyle/>
        <a:p>
          <a:endParaRPr lang="en-US"/>
        </a:p>
      </dgm:t>
    </dgm:pt>
    <dgm:pt modelId="{DE963DDA-C3CA-4C8F-8271-9B751882E48C}" type="pres">
      <dgm:prSet presAssocID="{307CF9BE-E8A6-4BC4-882A-225016000958}" presName="spacer" presStyleCnt="0"/>
      <dgm:spPr/>
    </dgm:pt>
    <dgm:pt modelId="{AAC09B9F-F683-446F-81DC-2270A485BB49}" type="pres">
      <dgm:prSet presAssocID="{E2770B9F-08C4-47D0-A21D-B060CD7419FC}" presName="parentText" presStyleLbl="node1" presStyleIdx="1" presStyleCnt="6">
        <dgm:presLayoutVars>
          <dgm:chMax val="0"/>
          <dgm:bulletEnabled val="1"/>
        </dgm:presLayoutVars>
      </dgm:prSet>
      <dgm:spPr/>
      <dgm:t>
        <a:bodyPr/>
        <a:lstStyle/>
        <a:p>
          <a:endParaRPr lang="en-US"/>
        </a:p>
      </dgm:t>
    </dgm:pt>
    <dgm:pt modelId="{B4596DF0-020F-40AE-AF83-08203090C0E7}" type="pres">
      <dgm:prSet presAssocID="{E2770B9F-08C4-47D0-A21D-B060CD7419FC}" presName="childText" presStyleLbl="revTx" presStyleIdx="0" presStyleCnt="1">
        <dgm:presLayoutVars>
          <dgm:bulletEnabled val="1"/>
        </dgm:presLayoutVars>
      </dgm:prSet>
      <dgm:spPr/>
      <dgm:t>
        <a:bodyPr/>
        <a:lstStyle/>
        <a:p>
          <a:endParaRPr lang="en-US"/>
        </a:p>
      </dgm:t>
    </dgm:pt>
    <dgm:pt modelId="{629E39D5-E7AE-417E-9548-6E8C73F9F7E2}" type="pres">
      <dgm:prSet presAssocID="{A83BA27B-7402-47E5-ABD2-E3109F25F719}" presName="parentText" presStyleLbl="node1" presStyleIdx="2" presStyleCnt="6">
        <dgm:presLayoutVars>
          <dgm:chMax val="0"/>
          <dgm:bulletEnabled val="1"/>
        </dgm:presLayoutVars>
      </dgm:prSet>
      <dgm:spPr/>
      <dgm:t>
        <a:bodyPr/>
        <a:lstStyle/>
        <a:p>
          <a:endParaRPr lang="en-US"/>
        </a:p>
      </dgm:t>
    </dgm:pt>
    <dgm:pt modelId="{094B72DF-74FE-4927-AECE-5B3656F84DED}" type="pres">
      <dgm:prSet presAssocID="{1066ADAC-B04A-4F0D-9EDD-77D78A8BA962}" presName="spacer" presStyleCnt="0"/>
      <dgm:spPr/>
    </dgm:pt>
    <dgm:pt modelId="{C552E7D9-1766-498F-87FE-33CBD4918AC9}" type="pres">
      <dgm:prSet presAssocID="{9A395F81-E6F6-4521-910C-44D0C46759A4}" presName="parentText" presStyleLbl="node1" presStyleIdx="3" presStyleCnt="6">
        <dgm:presLayoutVars>
          <dgm:chMax val="0"/>
          <dgm:bulletEnabled val="1"/>
        </dgm:presLayoutVars>
      </dgm:prSet>
      <dgm:spPr/>
      <dgm:t>
        <a:bodyPr/>
        <a:lstStyle/>
        <a:p>
          <a:endParaRPr lang="en-US"/>
        </a:p>
      </dgm:t>
    </dgm:pt>
    <dgm:pt modelId="{B52AB784-4130-4EC1-A87A-E13D6AEF7DF2}" type="pres">
      <dgm:prSet presAssocID="{BF77C17D-A318-4F66-93CC-F0E91B499615}" presName="spacer" presStyleCnt="0"/>
      <dgm:spPr/>
    </dgm:pt>
    <dgm:pt modelId="{CA29FA15-322E-48CA-89BE-7EF7EE199B1A}" type="pres">
      <dgm:prSet presAssocID="{357425C8-ED3C-43A4-994D-6B6971886008}" presName="parentText" presStyleLbl="node1" presStyleIdx="4" presStyleCnt="6">
        <dgm:presLayoutVars>
          <dgm:chMax val="0"/>
          <dgm:bulletEnabled val="1"/>
        </dgm:presLayoutVars>
      </dgm:prSet>
      <dgm:spPr/>
      <dgm:t>
        <a:bodyPr/>
        <a:lstStyle/>
        <a:p>
          <a:endParaRPr lang="en-US"/>
        </a:p>
      </dgm:t>
    </dgm:pt>
    <dgm:pt modelId="{51525079-A0E2-4E31-92D6-42C7E4061A08}" type="pres">
      <dgm:prSet presAssocID="{BAA3356C-197E-4F27-8522-4D95929CC7B4}" presName="spacer" presStyleCnt="0"/>
      <dgm:spPr/>
    </dgm:pt>
    <dgm:pt modelId="{F7FBE9E5-559F-4FE0-B7D1-4A144C7EBF32}" type="pres">
      <dgm:prSet presAssocID="{E9FCCC2E-078F-430F-89BF-84767AC7ED12}" presName="parentText" presStyleLbl="node1" presStyleIdx="5" presStyleCnt="6">
        <dgm:presLayoutVars>
          <dgm:chMax val="0"/>
          <dgm:bulletEnabled val="1"/>
        </dgm:presLayoutVars>
      </dgm:prSet>
      <dgm:spPr/>
      <dgm:t>
        <a:bodyPr/>
        <a:lstStyle/>
        <a:p>
          <a:endParaRPr lang="en-US"/>
        </a:p>
      </dgm:t>
    </dgm:pt>
  </dgm:ptLst>
  <dgm:cxnLst>
    <dgm:cxn modelId="{3CDD68F1-CD15-4385-83D4-BDF7610669DB}" type="presOf" srcId="{0139F7EE-32AD-477E-B1C9-2C891AD8A733}" destId="{EDBDA927-C26B-45EE-8A1E-9749F108E3F7}" srcOrd="0" destOrd="0" presId="urn:microsoft.com/office/officeart/2005/8/layout/vList2"/>
    <dgm:cxn modelId="{60284D28-DA7A-4364-9271-EA120B61B423}" type="presOf" srcId="{E2770B9F-08C4-47D0-A21D-B060CD7419FC}" destId="{AAC09B9F-F683-446F-81DC-2270A485BB49}" srcOrd="0" destOrd="0" presId="urn:microsoft.com/office/officeart/2005/8/layout/vList2"/>
    <dgm:cxn modelId="{CF65FC60-F2FD-4611-B27E-F24DCAF17CE5}" srcId="{0139F7EE-32AD-477E-B1C9-2C891AD8A733}" destId="{BB736A35-EBC9-48EA-A912-D4E0B9B23388}" srcOrd="0" destOrd="0" parTransId="{BBA0756F-89D7-4103-92FF-AE5C730E55DA}" sibTransId="{307CF9BE-E8A6-4BC4-882A-225016000958}"/>
    <dgm:cxn modelId="{09666107-D35B-4D91-AA7F-92BEBE3AE6AE}" srcId="{0139F7EE-32AD-477E-B1C9-2C891AD8A733}" destId="{357425C8-ED3C-43A4-994D-6B6971886008}" srcOrd="4" destOrd="0" parTransId="{6008BFB1-A542-4CBC-9C3D-B4475E62FBD0}" sibTransId="{BAA3356C-197E-4F27-8522-4D95929CC7B4}"/>
    <dgm:cxn modelId="{8B56D6B9-8E87-4DCC-8499-69CCB33B9457}" type="presOf" srcId="{9A395F81-E6F6-4521-910C-44D0C46759A4}" destId="{C552E7D9-1766-498F-87FE-33CBD4918AC9}" srcOrd="0" destOrd="0" presId="urn:microsoft.com/office/officeart/2005/8/layout/vList2"/>
    <dgm:cxn modelId="{2BB725DF-667F-4381-8998-7DD136117E83}" srcId="{0139F7EE-32AD-477E-B1C9-2C891AD8A733}" destId="{E2770B9F-08C4-47D0-A21D-B060CD7419FC}" srcOrd="1" destOrd="0" parTransId="{2DD8E78B-1F95-4BD9-BC2D-EF31CBC5BFEF}" sibTransId="{2C67D53C-E5DC-4A0B-B62A-11D4A9FECED6}"/>
    <dgm:cxn modelId="{BE47F678-C40D-4134-B2CF-CA2B1568F2A3}" type="presOf" srcId="{357425C8-ED3C-43A4-994D-6B6971886008}" destId="{CA29FA15-322E-48CA-89BE-7EF7EE199B1A}" srcOrd="0" destOrd="0" presId="urn:microsoft.com/office/officeart/2005/8/layout/vList2"/>
    <dgm:cxn modelId="{5E4AB5C8-9346-4FA1-B5A9-116F6174E162}" srcId="{0139F7EE-32AD-477E-B1C9-2C891AD8A733}" destId="{E9FCCC2E-078F-430F-89BF-84767AC7ED12}" srcOrd="5" destOrd="0" parTransId="{3659ABCE-BF1D-4D75-9148-15EF51DAD116}" sibTransId="{C3C25316-77CE-4989-A02C-4D68D80C6AC6}"/>
    <dgm:cxn modelId="{67FF3B7D-D7CD-4276-AB66-D41F8ED3E19F}" srcId="{E2770B9F-08C4-47D0-A21D-B060CD7419FC}" destId="{E1270948-2BD5-49C7-838F-A39F4A8B659A}" srcOrd="0" destOrd="0" parTransId="{15AA6BA1-6EB3-427A-87FD-605E3E971904}" sibTransId="{F9EDC2B0-7247-4F5A-ADC0-8ACF3E5D8D0B}"/>
    <dgm:cxn modelId="{5851A70E-E9C0-4E97-B127-7AEA42D4192E}" type="presOf" srcId="{A83BA27B-7402-47E5-ABD2-E3109F25F719}" destId="{629E39D5-E7AE-417E-9548-6E8C73F9F7E2}" srcOrd="0" destOrd="0" presId="urn:microsoft.com/office/officeart/2005/8/layout/vList2"/>
    <dgm:cxn modelId="{83E61BAE-51CB-44B3-AAB1-2F90EFC3BC51}" srcId="{0139F7EE-32AD-477E-B1C9-2C891AD8A733}" destId="{9A395F81-E6F6-4521-910C-44D0C46759A4}" srcOrd="3" destOrd="0" parTransId="{AC113D25-5DAC-4F45-A4F6-311D0601511A}" sibTransId="{BF77C17D-A318-4F66-93CC-F0E91B499615}"/>
    <dgm:cxn modelId="{03DA01B3-C182-481C-9549-F6E8DAC512E2}" srcId="{0139F7EE-32AD-477E-B1C9-2C891AD8A733}" destId="{A83BA27B-7402-47E5-ABD2-E3109F25F719}" srcOrd="2" destOrd="0" parTransId="{CE90AA6C-3AD1-467C-BF30-B7409589A709}" sibTransId="{1066ADAC-B04A-4F0D-9EDD-77D78A8BA962}"/>
    <dgm:cxn modelId="{951DB6E8-91D1-45A8-9B69-E6802B4210DA}" type="presOf" srcId="{E9FCCC2E-078F-430F-89BF-84767AC7ED12}" destId="{F7FBE9E5-559F-4FE0-B7D1-4A144C7EBF32}" srcOrd="0" destOrd="0" presId="urn:microsoft.com/office/officeart/2005/8/layout/vList2"/>
    <dgm:cxn modelId="{0B36B6E9-06CE-40A4-A543-317334742404}" type="presOf" srcId="{BB736A35-EBC9-48EA-A912-D4E0B9B23388}" destId="{758C270F-A09A-45D5-B13D-DD1F186E65C7}" srcOrd="0" destOrd="0" presId="urn:microsoft.com/office/officeart/2005/8/layout/vList2"/>
    <dgm:cxn modelId="{EE2826B9-238C-41AD-BF6E-753A6E1D9F48}" type="presOf" srcId="{E1270948-2BD5-49C7-838F-A39F4A8B659A}" destId="{B4596DF0-020F-40AE-AF83-08203090C0E7}" srcOrd="0" destOrd="0" presId="urn:microsoft.com/office/officeart/2005/8/layout/vList2"/>
    <dgm:cxn modelId="{67FDBAD8-29E4-4FF2-916B-B69D1DD3D773}" type="presParOf" srcId="{EDBDA927-C26B-45EE-8A1E-9749F108E3F7}" destId="{758C270F-A09A-45D5-B13D-DD1F186E65C7}" srcOrd="0" destOrd="0" presId="urn:microsoft.com/office/officeart/2005/8/layout/vList2"/>
    <dgm:cxn modelId="{19A15048-76CB-427E-A6BD-143BD045B282}" type="presParOf" srcId="{EDBDA927-C26B-45EE-8A1E-9749F108E3F7}" destId="{DE963DDA-C3CA-4C8F-8271-9B751882E48C}" srcOrd="1" destOrd="0" presId="urn:microsoft.com/office/officeart/2005/8/layout/vList2"/>
    <dgm:cxn modelId="{1D12E866-5435-441C-A572-12516AE73D38}" type="presParOf" srcId="{EDBDA927-C26B-45EE-8A1E-9749F108E3F7}" destId="{AAC09B9F-F683-446F-81DC-2270A485BB49}" srcOrd="2" destOrd="0" presId="urn:microsoft.com/office/officeart/2005/8/layout/vList2"/>
    <dgm:cxn modelId="{A643F5AB-0429-49DE-A208-366D1AC3D821}" type="presParOf" srcId="{EDBDA927-C26B-45EE-8A1E-9749F108E3F7}" destId="{B4596DF0-020F-40AE-AF83-08203090C0E7}" srcOrd="3" destOrd="0" presId="urn:microsoft.com/office/officeart/2005/8/layout/vList2"/>
    <dgm:cxn modelId="{001323A8-DC5B-431C-AAEA-F36E641BB8FE}" type="presParOf" srcId="{EDBDA927-C26B-45EE-8A1E-9749F108E3F7}" destId="{629E39D5-E7AE-417E-9548-6E8C73F9F7E2}" srcOrd="4" destOrd="0" presId="urn:microsoft.com/office/officeart/2005/8/layout/vList2"/>
    <dgm:cxn modelId="{254C1BAA-C62C-4891-9392-83BA27F21076}" type="presParOf" srcId="{EDBDA927-C26B-45EE-8A1E-9749F108E3F7}" destId="{094B72DF-74FE-4927-AECE-5B3656F84DED}" srcOrd="5" destOrd="0" presId="urn:microsoft.com/office/officeart/2005/8/layout/vList2"/>
    <dgm:cxn modelId="{EBA5D06E-B06E-41EC-8C20-B38F0DE7B624}" type="presParOf" srcId="{EDBDA927-C26B-45EE-8A1E-9749F108E3F7}" destId="{C552E7D9-1766-498F-87FE-33CBD4918AC9}" srcOrd="6" destOrd="0" presId="urn:microsoft.com/office/officeart/2005/8/layout/vList2"/>
    <dgm:cxn modelId="{609D2042-CC42-4463-8BA1-99E5F13717F1}" type="presParOf" srcId="{EDBDA927-C26B-45EE-8A1E-9749F108E3F7}" destId="{B52AB784-4130-4EC1-A87A-E13D6AEF7DF2}" srcOrd="7" destOrd="0" presId="urn:microsoft.com/office/officeart/2005/8/layout/vList2"/>
    <dgm:cxn modelId="{41C1BC6B-8356-42FC-932A-EA5CC78FE84B}" type="presParOf" srcId="{EDBDA927-C26B-45EE-8A1E-9749F108E3F7}" destId="{CA29FA15-322E-48CA-89BE-7EF7EE199B1A}" srcOrd="8" destOrd="0" presId="urn:microsoft.com/office/officeart/2005/8/layout/vList2"/>
    <dgm:cxn modelId="{0F3DA342-DFA4-4016-A687-E806AFEB7635}" type="presParOf" srcId="{EDBDA927-C26B-45EE-8A1E-9749F108E3F7}" destId="{51525079-A0E2-4E31-92D6-42C7E4061A08}" srcOrd="9" destOrd="0" presId="urn:microsoft.com/office/officeart/2005/8/layout/vList2"/>
    <dgm:cxn modelId="{B32E9BBE-0481-4AAE-9301-2A359BFF1292}" type="presParOf" srcId="{EDBDA927-C26B-45EE-8A1E-9749F108E3F7}" destId="{F7FBE9E5-559F-4FE0-B7D1-4A144C7EBF3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D08DC73-B7DB-4D0D-A896-E55A7249CFBD}" type="doc">
      <dgm:prSet loTypeId="urn:microsoft.com/office/officeart/2005/8/layout/hierarchy3" loCatId="hierarchy" qsTypeId="urn:microsoft.com/office/officeart/2005/8/quickstyle/simple1" qsCatId="simple" csTypeId="urn:microsoft.com/office/officeart/2005/8/colors/accent5_2" csCatId="accent5" phldr="1"/>
      <dgm:spPr/>
      <dgm:t>
        <a:bodyPr/>
        <a:lstStyle/>
        <a:p>
          <a:endParaRPr lang="en-US"/>
        </a:p>
      </dgm:t>
    </dgm:pt>
    <dgm:pt modelId="{1BE111F6-4E6B-4060-9C85-5FAC5F6BAC19}">
      <dgm:prSet/>
      <dgm:spPr/>
      <dgm:t>
        <a:bodyPr/>
        <a:lstStyle/>
        <a:p>
          <a:pPr rtl="0"/>
          <a:r>
            <a:rPr lang="en-US" u="none" dirty="0" smtClean="0">
              <a:latin typeface="Arial" panose="020B0604020202020204" pitchFamily="34" charset="0"/>
              <a:cs typeface="Arial" panose="020B0604020202020204" pitchFamily="34" charset="0"/>
            </a:rPr>
            <a:t>VS Initial Questionnaire</a:t>
          </a:r>
          <a:endParaRPr lang="en-US" u="none" dirty="0"/>
        </a:p>
      </dgm:t>
    </dgm:pt>
    <dgm:pt modelId="{4633A104-CBE6-4EDC-AAC9-687DD86B628E}" type="parTrans" cxnId="{0FB01C98-AC1F-4FAE-997C-FCFB95A978D0}">
      <dgm:prSet/>
      <dgm:spPr/>
      <dgm:t>
        <a:bodyPr/>
        <a:lstStyle/>
        <a:p>
          <a:endParaRPr lang="en-US"/>
        </a:p>
      </dgm:t>
    </dgm:pt>
    <dgm:pt modelId="{39241312-C56E-4675-A99A-1AFA678496AF}" type="sibTrans" cxnId="{0FB01C98-AC1F-4FAE-997C-FCFB95A978D0}">
      <dgm:prSet/>
      <dgm:spPr/>
      <dgm:t>
        <a:bodyPr/>
        <a:lstStyle/>
        <a:p>
          <a:endParaRPr lang="en-US"/>
        </a:p>
      </dgm:t>
    </dgm:pt>
    <dgm:pt modelId="{FC3B996B-A1FB-4D50-84F7-8FDD472622FE}">
      <dgm:prSet/>
      <dgm:spPr/>
      <dgm:t>
        <a:bodyPr/>
        <a:lstStyle/>
        <a:p>
          <a:pPr rtl="0"/>
          <a:r>
            <a:rPr lang="en-US" dirty="0" smtClean="0"/>
            <a:t>Biological Sampling Collection Records</a:t>
          </a:r>
          <a:endParaRPr lang="en-US" dirty="0"/>
        </a:p>
      </dgm:t>
    </dgm:pt>
    <dgm:pt modelId="{63794F42-17EA-4944-9657-C49EA68B69E6}" type="parTrans" cxnId="{C7D106A7-F967-4C54-A223-DCA9ED1A2C34}">
      <dgm:prSet/>
      <dgm:spPr/>
      <dgm:t>
        <a:bodyPr/>
        <a:lstStyle/>
        <a:p>
          <a:endParaRPr lang="en-US"/>
        </a:p>
      </dgm:t>
    </dgm:pt>
    <dgm:pt modelId="{61A8C7E6-49F6-4307-A56E-F089C7D9BF80}" type="sibTrans" cxnId="{C7D106A7-F967-4C54-A223-DCA9ED1A2C34}">
      <dgm:prSet/>
      <dgm:spPr/>
      <dgm:t>
        <a:bodyPr/>
        <a:lstStyle/>
        <a:p>
          <a:endParaRPr lang="en-US"/>
        </a:p>
      </dgm:t>
    </dgm:pt>
    <dgm:pt modelId="{02F03298-596F-4463-B10F-1BF84625CFED}">
      <dgm:prSet/>
      <dgm:spPr/>
      <dgm:t>
        <a:bodyPr/>
        <a:lstStyle/>
        <a:p>
          <a:pPr rtl="0"/>
          <a:r>
            <a:rPr lang="en-US" dirty="0" smtClean="0"/>
            <a:t>Pre-deworming</a:t>
          </a:r>
          <a:endParaRPr lang="en-US" dirty="0"/>
        </a:p>
      </dgm:t>
    </dgm:pt>
    <dgm:pt modelId="{79B1E82B-C81E-459B-981F-7C61CF71AE42}" type="parTrans" cxnId="{288D3DD8-FB6F-4D02-8C7E-1038535EBD6F}">
      <dgm:prSet/>
      <dgm:spPr/>
      <dgm:t>
        <a:bodyPr/>
        <a:lstStyle/>
        <a:p>
          <a:endParaRPr lang="en-US"/>
        </a:p>
      </dgm:t>
    </dgm:pt>
    <dgm:pt modelId="{69E2C7FD-8321-4837-8BB2-72E964DF28C8}" type="sibTrans" cxnId="{288D3DD8-FB6F-4D02-8C7E-1038535EBD6F}">
      <dgm:prSet/>
      <dgm:spPr/>
      <dgm:t>
        <a:bodyPr/>
        <a:lstStyle/>
        <a:p>
          <a:endParaRPr lang="en-US"/>
        </a:p>
      </dgm:t>
    </dgm:pt>
    <dgm:pt modelId="{C3A6D677-C75C-46F4-8932-D62116272770}">
      <dgm:prSet/>
      <dgm:spPr/>
      <dgm:t>
        <a:bodyPr/>
        <a:lstStyle/>
        <a:p>
          <a:pPr rtl="0"/>
          <a:r>
            <a:rPr lang="en-US" dirty="0" smtClean="0"/>
            <a:t>Post-deworming</a:t>
          </a:r>
          <a:endParaRPr lang="en-US" dirty="0"/>
        </a:p>
      </dgm:t>
    </dgm:pt>
    <dgm:pt modelId="{E8FBAF28-1FF6-46CD-B124-4F049B9B343D}" type="parTrans" cxnId="{BDAB1EA8-698A-40A9-9474-541A73276568}">
      <dgm:prSet/>
      <dgm:spPr/>
      <dgm:t>
        <a:bodyPr/>
        <a:lstStyle/>
        <a:p>
          <a:endParaRPr lang="en-US"/>
        </a:p>
      </dgm:t>
    </dgm:pt>
    <dgm:pt modelId="{0A2731E4-1DF6-4CA5-B4CF-D0A68427B2DF}" type="sibTrans" cxnId="{BDAB1EA8-698A-40A9-9474-541A73276568}">
      <dgm:prSet/>
      <dgm:spPr/>
      <dgm:t>
        <a:bodyPr/>
        <a:lstStyle/>
        <a:p>
          <a:endParaRPr lang="en-US"/>
        </a:p>
      </dgm:t>
    </dgm:pt>
    <dgm:pt modelId="{6F8CF128-DFCB-4E56-AB40-F12D92634B06}">
      <dgm:prSet/>
      <dgm:spPr/>
      <dgm:t>
        <a:bodyPr/>
        <a:lstStyle/>
        <a:p>
          <a:pPr rtl="0"/>
          <a:r>
            <a:rPr lang="en-US" dirty="0" smtClean="0"/>
            <a:t>Enteric Microbe</a:t>
          </a:r>
          <a:endParaRPr lang="en-US" dirty="0"/>
        </a:p>
      </dgm:t>
    </dgm:pt>
    <dgm:pt modelId="{98E68028-7E0D-4A1B-9845-7699B0998909}" type="parTrans" cxnId="{ABC92E34-6E3C-4971-9B4B-FD0023079F28}">
      <dgm:prSet/>
      <dgm:spPr/>
      <dgm:t>
        <a:bodyPr/>
        <a:lstStyle/>
        <a:p>
          <a:endParaRPr lang="en-US"/>
        </a:p>
      </dgm:t>
    </dgm:pt>
    <dgm:pt modelId="{4D79209D-8ACC-47E8-80EB-97C204C513FF}" type="sibTrans" cxnId="{ABC92E34-6E3C-4971-9B4B-FD0023079F28}">
      <dgm:prSet/>
      <dgm:spPr/>
      <dgm:t>
        <a:bodyPr/>
        <a:lstStyle/>
        <a:p>
          <a:endParaRPr lang="en-US"/>
        </a:p>
      </dgm:t>
    </dgm:pt>
    <dgm:pt modelId="{1929A535-39AD-4CA5-A844-EE2366F48305}">
      <dgm:prSet/>
      <dgm:spPr/>
      <dgm:t>
        <a:bodyPr/>
        <a:lstStyle/>
        <a:p>
          <a:pPr rtl="0"/>
          <a:r>
            <a:rPr lang="en-US" dirty="0" smtClean="0"/>
            <a:t>Blood and Swab Sample</a:t>
          </a:r>
          <a:endParaRPr lang="en-US" dirty="0"/>
        </a:p>
      </dgm:t>
    </dgm:pt>
    <dgm:pt modelId="{9D1F8781-8453-4619-ADE7-E82C32DE85FB}" type="parTrans" cxnId="{E896B119-03D9-4A80-9AAF-7094F3255B82}">
      <dgm:prSet/>
      <dgm:spPr/>
      <dgm:t>
        <a:bodyPr/>
        <a:lstStyle/>
        <a:p>
          <a:endParaRPr lang="en-US"/>
        </a:p>
      </dgm:t>
    </dgm:pt>
    <dgm:pt modelId="{8711C3FA-B7EC-420E-B7AC-337298BC5971}" type="sibTrans" cxnId="{E896B119-03D9-4A80-9AAF-7094F3255B82}">
      <dgm:prSet/>
      <dgm:spPr/>
      <dgm:t>
        <a:bodyPr/>
        <a:lstStyle/>
        <a:p>
          <a:endParaRPr lang="en-US"/>
        </a:p>
      </dgm:t>
    </dgm:pt>
    <dgm:pt modelId="{C6838213-2864-4644-A8A7-CEEB81A22F6F}">
      <dgm:prSet/>
      <dgm:spPr/>
      <dgm:t>
        <a:bodyPr/>
        <a:lstStyle/>
        <a:p>
          <a:pPr rtl="0"/>
          <a:r>
            <a:rPr lang="en-US" u="none" dirty="0" smtClean="0"/>
            <a:t>General Producer Agreement</a:t>
          </a:r>
          <a:endParaRPr lang="en-US" u="none" dirty="0"/>
        </a:p>
      </dgm:t>
    </dgm:pt>
    <dgm:pt modelId="{11E37BAE-9F74-4ADF-83EC-DF7A37D0D2F0}" type="parTrans" cxnId="{74490BA3-8853-4AEE-9D8C-DA570E336ED1}">
      <dgm:prSet/>
      <dgm:spPr/>
    </dgm:pt>
    <dgm:pt modelId="{14727B61-A719-4ED6-A2E1-8157F173FD25}" type="sibTrans" cxnId="{74490BA3-8853-4AEE-9D8C-DA570E336ED1}">
      <dgm:prSet/>
      <dgm:spPr/>
    </dgm:pt>
    <dgm:pt modelId="{04F33ED6-5DBB-44D4-9E3D-10F72D0DC0A3}">
      <dgm:prSet/>
      <dgm:spPr/>
      <dgm:t>
        <a:bodyPr/>
        <a:lstStyle/>
        <a:p>
          <a:pPr rtl="0"/>
          <a:r>
            <a:rPr lang="en-US" u="none" dirty="0" err="1" smtClean="0"/>
            <a:t>Agritourism</a:t>
          </a:r>
          <a:r>
            <a:rPr lang="en-US" u="none" dirty="0" smtClean="0"/>
            <a:t> Questionnaire</a:t>
          </a:r>
          <a:endParaRPr lang="en-US" u="none" dirty="0"/>
        </a:p>
      </dgm:t>
    </dgm:pt>
    <dgm:pt modelId="{EE0DBB33-C5ED-4C76-A64B-C63F9530D0CB}" type="parTrans" cxnId="{0BCAC434-2AAE-4975-A9E1-F2FC39E086D7}">
      <dgm:prSet/>
      <dgm:spPr/>
    </dgm:pt>
    <dgm:pt modelId="{0E229DE3-4E61-4079-A7AF-5D202FC483A9}" type="sibTrans" cxnId="{0BCAC434-2AAE-4975-A9E1-F2FC39E086D7}">
      <dgm:prSet/>
      <dgm:spPr/>
    </dgm:pt>
    <dgm:pt modelId="{D7FF6DE7-3FCC-4545-A9E9-E52F058C47EE}" type="pres">
      <dgm:prSet presAssocID="{3D08DC73-B7DB-4D0D-A896-E55A7249CFBD}" presName="diagram" presStyleCnt="0">
        <dgm:presLayoutVars>
          <dgm:chPref val="1"/>
          <dgm:dir/>
          <dgm:animOne val="branch"/>
          <dgm:animLvl val="lvl"/>
          <dgm:resizeHandles/>
        </dgm:presLayoutVars>
      </dgm:prSet>
      <dgm:spPr/>
      <dgm:t>
        <a:bodyPr/>
        <a:lstStyle/>
        <a:p>
          <a:endParaRPr lang="en-US"/>
        </a:p>
      </dgm:t>
    </dgm:pt>
    <dgm:pt modelId="{3D63AE8C-047E-421C-9E58-026CA39A4D83}" type="pres">
      <dgm:prSet presAssocID="{C6838213-2864-4644-A8A7-CEEB81A22F6F}" presName="root" presStyleCnt="0"/>
      <dgm:spPr/>
    </dgm:pt>
    <dgm:pt modelId="{A4EE5066-CE5D-4A25-9135-ABDF6ED5EB89}" type="pres">
      <dgm:prSet presAssocID="{C6838213-2864-4644-A8A7-CEEB81A22F6F}" presName="rootComposite" presStyleCnt="0"/>
      <dgm:spPr/>
    </dgm:pt>
    <dgm:pt modelId="{3F51CAC9-BE38-4347-BCE6-CA789B8E3EEC}" type="pres">
      <dgm:prSet presAssocID="{C6838213-2864-4644-A8A7-CEEB81A22F6F}" presName="rootText" presStyleLbl="node1" presStyleIdx="0" presStyleCnt="4"/>
      <dgm:spPr/>
      <dgm:t>
        <a:bodyPr/>
        <a:lstStyle/>
        <a:p>
          <a:endParaRPr lang="en-US"/>
        </a:p>
      </dgm:t>
    </dgm:pt>
    <dgm:pt modelId="{A00F8B64-1105-4DBF-A43A-7A373E72517D}" type="pres">
      <dgm:prSet presAssocID="{C6838213-2864-4644-A8A7-CEEB81A22F6F}" presName="rootConnector" presStyleLbl="node1" presStyleIdx="0" presStyleCnt="4"/>
      <dgm:spPr/>
      <dgm:t>
        <a:bodyPr/>
        <a:lstStyle/>
        <a:p>
          <a:endParaRPr lang="en-US"/>
        </a:p>
      </dgm:t>
    </dgm:pt>
    <dgm:pt modelId="{F525FD77-DF3E-4EE7-A432-B8C38656F2FB}" type="pres">
      <dgm:prSet presAssocID="{C6838213-2864-4644-A8A7-CEEB81A22F6F}" presName="childShape" presStyleCnt="0"/>
      <dgm:spPr/>
    </dgm:pt>
    <dgm:pt modelId="{F1C43570-11F0-4642-9E3D-707DC36C2F9B}" type="pres">
      <dgm:prSet presAssocID="{1BE111F6-4E6B-4060-9C85-5FAC5F6BAC19}" presName="root" presStyleCnt="0"/>
      <dgm:spPr/>
    </dgm:pt>
    <dgm:pt modelId="{F81315AC-C500-43A3-BBE1-BF8B6F902BFB}" type="pres">
      <dgm:prSet presAssocID="{1BE111F6-4E6B-4060-9C85-5FAC5F6BAC19}" presName="rootComposite" presStyleCnt="0"/>
      <dgm:spPr/>
    </dgm:pt>
    <dgm:pt modelId="{446573D9-4C7F-4350-8D03-CECB87A0A19F}" type="pres">
      <dgm:prSet presAssocID="{1BE111F6-4E6B-4060-9C85-5FAC5F6BAC19}" presName="rootText" presStyleLbl="node1" presStyleIdx="1" presStyleCnt="4"/>
      <dgm:spPr/>
      <dgm:t>
        <a:bodyPr/>
        <a:lstStyle/>
        <a:p>
          <a:endParaRPr lang="en-US"/>
        </a:p>
      </dgm:t>
    </dgm:pt>
    <dgm:pt modelId="{50DBF0E0-B00D-458C-B8A1-BE33C54119D6}" type="pres">
      <dgm:prSet presAssocID="{1BE111F6-4E6B-4060-9C85-5FAC5F6BAC19}" presName="rootConnector" presStyleLbl="node1" presStyleIdx="1" presStyleCnt="4"/>
      <dgm:spPr/>
      <dgm:t>
        <a:bodyPr/>
        <a:lstStyle/>
        <a:p>
          <a:endParaRPr lang="en-US"/>
        </a:p>
      </dgm:t>
    </dgm:pt>
    <dgm:pt modelId="{E21C5D7E-AA14-48C6-9E69-6D35C00242B4}" type="pres">
      <dgm:prSet presAssocID="{1BE111F6-4E6B-4060-9C85-5FAC5F6BAC19}" presName="childShape" presStyleCnt="0"/>
      <dgm:spPr/>
    </dgm:pt>
    <dgm:pt modelId="{55494DF6-8E4F-4A1C-BE0E-5FCC94347C54}" type="pres">
      <dgm:prSet presAssocID="{04F33ED6-5DBB-44D4-9E3D-10F72D0DC0A3}" presName="root" presStyleCnt="0"/>
      <dgm:spPr/>
    </dgm:pt>
    <dgm:pt modelId="{F4C3806C-47AF-4505-B2DF-11BD420E6092}" type="pres">
      <dgm:prSet presAssocID="{04F33ED6-5DBB-44D4-9E3D-10F72D0DC0A3}" presName="rootComposite" presStyleCnt="0"/>
      <dgm:spPr/>
    </dgm:pt>
    <dgm:pt modelId="{94C83B4B-3C4A-4E9C-BB24-E9955157AF55}" type="pres">
      <dgm:prSet presAssocID="{04F33ED6-5DBB-44D4-9E3D-10F72D0DC0A3}" presName="rootText" presStyleLbl="node1" presStyleIdx="2" presStyleCnt="4"/>
      <dgm:spPr/>
      <dgm:t>
        <a:bodyPr/>
        <a:lstStyle/>
        <a:p>
          <a:endParaRPr lang="en-US"/>
        </a:p>
      </dgm:t>
    </dgm:pt>
    <dgm:pt modelId="{9CD67D92-FBB4-4B57-9644-90126E4F4B07}" type="pres">
      <dgm:prSet presAssocID="{04F33ED6-5DBB-44D4-9E3D-10F72D0DC0A3}" presName="rootConnector" presStyleLbl="node1" presStyleIdx="2" presStyleCnt="4"/>
      <dgm:spPr/>
      <dgm:t>
        <a:bodyPr/>
        <a:lstStyle/>
        <a:p>
          <a:endParaRPr lang="en-US"/>
        </a:p>
      </dgm:t>
    </dgm:pt>
    <dgm:pt modelId="{53753D04-816B-42AF-B461-9F30B9319639}" type="pres">
      <dgm:prSet presAssocID="{04F33ED6-5DBB-44D4-9E3D-10F72D0DC0A3}" presName="childShape" presStyleCnt="0"/>
      <dgm:spPr/>
    </dgm:pt>
    <dgm:pt modelId="{5FE25297-25B7-49C2-906A-A5C1D5612605}" type="pres">
      <dgm:prSet presAssocID="{FC3B996B-A1FB-4D50-84F7-8FDD472622FE}" presName="root" presStyleCnt="0"/>
      <dgm:spPr/>
    </dgm:pt>
    <dgm:pt modelId="{D79D9209-898C-403B-92DE-08378B05CF91}" type="pres">
      <dgm:prSet presAssocID="{FC3B996B-A1FB-4D50-84F7-8FDD472622FE}" presName="rootComposite" presStyleCnt="0"/>
      <dgm:spPr/>
    </dgm:pt>
    <dgm:pt modelId="{4432242B-1AA5-40ED-BDC2-2A235C927EA0}" type="pres">
      <dgm:prSet presAssocID="{FC3B996B-A1FB-4D50-84F7-8FDD472622FE}" presName="rootText" presStyleLbl="node1" presStyleIdx="3" presStyleCnt="4"/>
      <dgm:spPr/>
      <dgm:t>
        <a:bodyPr/>
        <a:lstStyle/>
        <a:p>
          <a:endParaRPr lang="en-US"/>
        </a:p>
      </dgm:t>
    </dgm:pt>
    <dgm:pt modelId="{B5E1E4CE-85D4-44E0-A58F-4AAF4807CD62}" type="pres">
      <dgm:prSet presAssocID="{FC3B996B-A1FB-4D50-84F7-8FDD472622FE}" presName="rootConnector" presStyleLbl="node1" presStyleIdx="3" presStyleCnt="4"/>
      <dgm:spPr/>
      <dgm:t>
        <a:bodyPr/>
        <a:lstStyle/>
        <a:p>
          <a:endParaRPr lang="en-US"/>
        </a:p>
      </dgm:t>
    </dgm:pt>
    <dgm:pt modelId="{1959BF1F-69EA-443E-A313-5BD0E4125367}" type="pres">
      <dgm:prSet presAssocID="{FC3B996B-A1FB-4D50-84F7-8FDD472622FE}" presName="childShape" presStyleCnt="0"/>
      <dgm:spPr/>
    </dgm:pt>
    <dgm:pt modelId="{97070BFF-DDD4-42D3-803D-30CA27E6D85C}" type="pres">
      <dgm:prSet presAssocID="{79B1E82B-C81E-459B-981F-7C61CF71AE42}" presName="Name13" presStyleLbl="parChTrans1D2" presStyleIdx="0" presStyleCnt="4"/>
      <dgm:spPr/>
      <dgm:t>
        <a:bodyPr/>
        <a:lstStyle/>
        <a:p>
          <a:endParaRPr lang="en-US"/>
        </a:p>
      </dgm:t>
    </dgm:pt>
    <dgm:pt modelId="{852F8D34-F37B-4641-849C-039D13595A0C}" type="pres">
      <dgm:prSet presAssocID="{02F03298-596F-4463-B10F-1BF84625CFED}" presName="childText" presStyleLbl="bgAcc1" presStyleIdx="0" presStyleCnt="4">
        <dgm:presLayoutVars>
          <dgm:bulletEnabled val="1"/>
        </dgm:presLayoutVars>
      </dgm:prSet>
      <dgm:spPr/>
      <dgm:t>
        <a:bodyPr/>
        <a:lstStyle/>
        <a:p>
          <a:endParaRPr lang="en-US"/>
        </a:p>
      </dgm:t>
    </dgm:pt>
    <dgm:pt modelId="{6D291A74-2AD4-43BF-BCF1-4499FE08E6E1}" type="pres">
      <dgm:prSet presAssocID="{E8FBAF28-1FF6-46CD-B124-4F049B9B343D}" presName="Name13" presStyleLbl="parChTrans1D2" presStyleIdx="1" presStyleCnt="4"/>
      <dgm:spPr/>
      <dgm:t>
        <a:bodyPr/>
        <a:lstStyle/>
        <a:p>
          <a:endParaRPr lang="en-US"/>
        </a:p>
      </dgm:t>
    </dgm:pt>
    <dgm:pt modelId="{3C9EE363-145E-48DE-87E5-85F05A892761}" type="pres">
      <dgm:prSet presAssocID="{C3A6D677-C75C-46F4-8932-D62116272770}" presName="childText" presStyleLbl="bgAcc1" presStyleIdx="1" presStyleCnt="4">
        <dgm:presLayoutVars>
          <dgm:bulletEnabled val="1"/>
        </dgm:presLayoutVars>
      </dgm:prSet>
      <dgm:spPr/>
      <dgm:t>
        <a:bodyPr/>
        <a:lstStyle/>
        <a:p>
          <a:endParaRPr lang="en-US"/>
        </a:p>
      </dgm:t>
    </dgm:pt>
    <dgm:pt modelId="{58338DC8-186C-4A31-8679-2541F7FB45A2}" type="pres">
      <dgm:prSet presAssocID="{98E68028-7E0D-4A1B-9845-7699B0998909}" presName="Name13" presStyleLbl="parChTrans1D2" presStyleIdx="2" presStyleCnt="4"/>
      <dgm:spPr/>
      <dgm:t>
        <a:bodyPr/>
        <a:lstStyle/>
        <a:p>
          <a:endParaRPr lang="en-US"/>
        </a:p>
      </dgm:t>
    </dgm:pt>
    <dgm:pt modelId="{399B00B8-6C02-4AAC-97A0-EDCC01DC5734}" type="pres">
      <dgm:prSet presAssocID="{6F8CF128-DFCB-4E56-AB40-F12D92634B06}" presName="childText" presStyleLbl="bgAcc1" presStyleIdx="2" presStyleCnt="4">
        <dgm:presLayoutVars>
          <dgm:bulletEnabled val="1"/>
        </dgm:presLayoutVars>
      </dgm:prSet>
      <dgm:spPr/>
      <dgm:t>
        <a:bodyPr/>
        <a:lstStyle/>
        <a:p>
          <a:endParaRPr lang="en-US"/>
        </a:p>
      </dgm:t>
    </dgm:pt>
    <dgm:pt modelId="{7CC42B2B-5A24-4DE2-A634-62852C8F15F4}" type="pres">
      <dgm:prSet presAssocID="{9D1F8781-8453-4619-ADE7-E82C32DE85FB}" presName="Name13" presStyleLbl="parChTrans1D2" presStyleIdx="3" presStyleCnt="4"/>
      <dgm:spPr/>
      <dgm:t>
        <a:bodyPr/>
        <a:lstStyle/>
        <a:p>
          <a:endParaRPr lang="en-US"/>
        </a:p>
      </dgm:t>
    </dgm:pt>
    <dgm:pt modelId="{52737AA8-4DDB-4A63-B1F8-C940FEABB7DD}" type="pres">
      <dgm:prSet presAssocID="{1929A535-39AD-4CA5-A844-EE2366F48305}" presName="childText" presStyleLbl="bgAcc1" presStyleIdx="3" presStyleCnt="4">
        <dgm:presLayoutVars>
          <dgm:bulletEnabled val="1"/>
        </dgm:presLayoutVars>
      </dgm:prSet>
      <dgm:spPr/>
      <dgm:t>
        <a:bodyPr/>
        <a:lstStyle/>
        <a:p>
          <a:endParaRPr lang="en-US"/>
        </a:p>
      </dgm:t>
    </dgm:pt>
  </dgm:ptLst>
  <dgm:cxnLst>
    <dgm:cxn modelId="{498DBE1C-A5CE-4738-BF42-5309492EC89C}" type="presOf" srcId="{9D1F8781-8453-4619-ADE7-E82C32DE85FB}" destId="{7CC42B2B-5A24-4DE2-A634-62852C8F15F4}" srcOrd="0" destOrd="0" presId="urn:microsoft.com/office/officeart/2005/8/layout/hierarchy3"/>
    <dgm:cxn modelId="{96C305E9-FCB7-461A-9B5B-8EA3EB9D3E56}" type="presOf" srcId="{FC3B996B-A1FB-4D50-84F7-8FDD472622FE}" destId="{B5E1E4CE-85D4-44E0-A58F-4AAF4807CD62}" srcOrd="1" destOrd="0" presId="urn:microsoft.com/office/officeart/2005/8/layout/hierarchy3"/>
    <dgm:cxn modelId="{BDAB1EA8-698A-40A9-9474-541A73276568}" srcId="{FC3B996B-A1FB-4D50-84F7-8FDD472622FE}" destId="{C3A6D677-C75C-46F4-8932-D62116272770}" srcOrd="1" destOrd="0" parTransId="{E8FBAF28-1FF6-46CD-B124-4F049B9B343D}" sibTransId="{0A2731E4-1DF6-4CA5-B4CF-D0A68427B2DF}"/>
    <dgm:cxn modelId="{35CAA257-4191-436D-B5A1-65B19E19869C}" type="presOf" srcId="{04F33ED6-5DBB-44D4-9E3D-10F72D0DC0A3}" destId="{94C83B4B-3C4A-4E9C-BB24-E9955157AF55}" srcOrd="0" destOrd="0" presId="urn:microsoft.com/office/officeart/2005/8/layout/hierarchy3"/>
    <dgm:cxn modelId="{4458A39B-6E38-48BF-99FA-87FD28ED84C8}" type="presOf" srcId="{3D08DC73-B7DB-4D0D-A896-E55A7249CFBD}" destId="{D7FF6DE7-3FCC-4545-A9E9-E52F058C47EE}" srcOrd="0" destOrd="0" presId="urn:microsoft.com/office/officeart/2005/8/layout/hierarchy3"/>
    <dgm:cxn modelId="{8D83F4C4-9772-458D-AF41-DC8EECD4CA50}" type="presOf" srcId="{1929A535-39AD-4CA5-A844-EE2366F48305}" destId="{52737AA8-4DDB-4A63-B1F8-C940FEABB7DD}" srcOrd="0" destOrd="0" presId="urn:microsoft.com/office/officeart/2005/8/layout/hierarchy3"/>
    <dgm:cxn modelId="{C7D106A7-F967-4C54-A223-DCA9ED1A2C34}" srcId="{3D08DC73-B7DB-4D0D-A896-E55A7249CFBD}" destId="{FC3B996B-A1FB-4D50-84F7-8FDD472622FE}" srcOrd="3" destOrd="0" parTransId="{63794F42-17EA-4944-9657-C49EA68B69E6}" sibTransId="{61A8C7E6-49F6-4307-A56E-F089C7D9BF80}"/>
    <dgm:cxn modelId="{BDA85946-DD38-4C7F-AA17-8C721F40EB3C}" type="presOf" srcId="{6F8CF128-DFCB-4E56-AB40-F12D92634B06}" destId="{399B00B8-6C02-4AAC-97A0-EDCC01DC5734}" srcOrd="0" destOrd="0" presId="urn:microsoft.com/office/officeart/2005/8/layout/hierarchy3"/>
    <dgm:cxn modelId="{049CCA9D-12FC-4E35-8A04-022B022E3F54}" type="presOf" srcId="{C3A6D677-C75C-46F4-8932-D62116272770}" destId="{3C9EE363-145E-48DE-87E5-85F05A892761}" srcOrd="0" destOrd="0" presId="urn:microsoft.com/office/officeart/2005/8/layout/hierarchy3"/>
    <dgm:cxn modelId="{E896B119-03D9-4A80-9AAF-7094F3255B82}" srcId="{FC3B996B-A1FB-4D50-84F7-8FDD472622FE}" destId="{1929A535-39AD-4CA5-A844-EE2366F48305}" srcOrd="3" destOrd="0" parTransId="{9D1F8781-8453-4619-ADE7-E82C32DE85FB}" sibTransId="{8711C3FA-B7EC-420E-B7AC-337298BC5971}"/>
    <dgm:cxn modelId="{E72F28F9-91DD-4D8A-8487-B16565595433}" type="presOf" srcId="{E8FBAF28-1FF6-46CD-B124-4F049B9B343D}" destId="{6D291A74-2AD4-43BF-BCF1-4499FE08E6E1}" srcOrd="0" destOrd="0" presId="urn:microsoft.com/office/officeart/2005/8/layout/hierarchy3"/>
    <dgm:cxn modelId="{0F5E241F-1464-407F-BCD1-236F1DDD2739}" type="presOf" srcId="{C6838213-2864-4644-A8A7-CEEB81A22F6F}" destId="{A00F8B64-1105-4DBF-A43A-7A373E72517D}" srcOrd="1" destOrd="0" presId="urn:microsoft.com/office/officeart/2005/8/layout/hierarchy3"/>
    <dgm:cxn modelId="{72BE55C9-5BCC-4B69-AB53-ADCB234900CE}" type="presOf" srcId="{FC3B996B-A1FB-4D50-84F7-8FDD472622FE}" destId="{4432242B-1AA5-40ED-BDC2-2A235C927EA0}" srcOrd="0" destOrd="0" presId="urn:microsoft.com/office/officeart/2005/8/layout/hierarchy3"/>
    <dgm:cxn modelId="{3E285576-5A3E-4D75-B2EC-3D73B398BDF2}" type="presOf" srcId="{04F33ED6-5DBB-44D4-9E3D-10F72D0DC0A3}" destId="{9CD67D92-FBB4-4B57-9644-90126E4F4B07}" srcOrd="1" destOrd="0" presId="urn:microsoft.com/office/officeart/2005/8/layout/hierarchy3"/>
    <dgm:cxn modelId="{F52DBB13-0DF9-41BD-8684-4939590EA7F1}" type="presOf" srcId="{C6838213-2864-4644-A8A7-CEEB81A22F6F}" destId="{3F51CAC9-BE38-4347-BCE6-CA789B8E3EEC}" srcOrd="0" destOrd="0" presId="urn:microsoft.com/office/officeart/2005/8/layout/hierarchy3"/>
    <dgm:cxn modelId="{288D3DD8-FB6F-4D02-8C7E-1038535EBD6F}" srcId="{FC3B996B-A1FB-4D50-84F7-8FDD472622FE}" destId="{02F03298-596F-4463-B10F-1BF84625CFED}" srcOrd="0" destOrd="0" parTransId="{79B1E82B-C81E-459B-981F-7C61CF71AE42}" sibTransId="{69E2C7FD-8321-4837-8BB2-72E964DF28C8}"/>
    <dgm:cxn modelId="{1C1BB970-3E91-4684-8469-771EECAB449F}" type="presOf" srcId="{1BE111F6-4E6B-4060-9C85-5FAC5F6BAC19}" destId="{50DBF0E0-B00D-458C-B8A1-BE33C54119D6}" srcOrd="1" destOrd="0" presId="urn:microsoft.com/office/officeart/2005/8/layout/hierarchy3"/>
    <dgm:cxn modelId="{405C098F-0DA8-459C-A5D0-0DA2F8B18EC0}" type="presOf" srcId="{79B1E82B-C81E-459B-981F-7C61CF71AE42}" destId="{97070BFF-DDD4-42D3-803D-30CA27E6D85C}" srcOrd="0" destOrd="0" presId="urn:microsoft.com/office/officeart/2005/8/layout/hierarchy3"/>
    <dgm:cxn modelId="{ABC92E34-6E3C-4971-9B4B-FD0023079F28}" srcId="{FC3B996B-A1FB-4D50-84F7-8FDD472622FE}" destId="{6F8CF128-DFCB-4E56-AB40-F12D92634B06}" srcOrd="2" destOrd="0" parTransId="{98E68028-7E0D-4A1B-9845-7699B0998909}" sibTransId="{4D79209D-8ACC-47E8-80EB-97C204C513FF}"/>
    <dgm:cxn modelId="{0FB01C98-AC1F-4FAE-997C-FCFB95A978D0}" srcId="{3D08DC73-B7DB-4D0D-A896-E55A7249CFBD}" destId="{1BE111F6-4E6B-4060-9C85-5FAC5F6BAC19}" srcOrd="1" destOrd="0" parTransId="{4633A104-CBE6-4EDC-AAC9-687DD86B628E}" sibTransId="{39241312-C56E-4675-A99A-1AFA678496AF}"/>
    <dgm:cxn modelId="{74490BA3-8853-4AEE-9D8C-DA570E336ED1}" srcId="{3D08DC73-B7DB-4D0D-A896-E55A7249CFBD}" destId="{C6838213-2864-4644-A8A7-CEEB81A22F6F}" srcOrd="0" destOrd="0" parTransId="{11E37BAE-9F74-4ADF-83EC-DF7A37D0D2F0}" sibTransId="{14727B61-A719-4ED6-A2E1-8157F173FD25}"/>
    <dgm:cxn modelId="{3F157A28-4218-4804-A304-D3E3AD72CD88}" type="presOf" srcId="{02F03298-596F-4463-B10F-1BF84625CFED}" destId="{852F8D34-F37B-4641-849C-039D13595A0C}" srcOrd="0" destOrd="0" presId="urn:microsoft.com/office/officeart/2005/8/layout/hierarchy3"/>
    <dgm:cxn modelId="{76893DC9-B83F-4854-B9E7-56F875B0D770}" type="presOf" srcId="{1BE111F6-4E6B-4060-9C85-5FAC5F6BAC19}" destId="{446573D9-4C7F-4350-8D03-CECB87A0A19F}" srcOrd="0" destOrd="0" presId="urn:microsoft.com/office/officeart/2005/8/layout/hierarchy3"/>
    <dgm:cxn modelId="{0BCAC434-2AAE-4975-A9E1-F2FC39E086D7}" srcId="{3D08DC73-B7DB-4D0D-A896-E55A7249CFBD}" destId="{04F33ED6-5DBB-44D4-9E3D-10F72D0DC0A3}" srcOrd="2" destOrd="0" parTransId="{EE0DBB33-C5ED-4C76-A64B-C63F9530D0CB}" sibTransId="{0E229DE3-4E61-4079-A7AF-5D202FC483A9}"/>
    <dgm:cxn modelId="{71F57186-F3EB-4AA2-9D6A-70C2C1C45360}" type="presOf" srcId="{98E68028-7E0D-4A1B-9845-7699B0998909}" destId="{58338DC8-186C-4A31-8679-2541F7FB45A2}" srcOrd="0" destOrd="0" presId="urn:microsoft.com/office/officeart/2005/8/layout/hierarchy3"/>
    <dgm:cxn modelId="{7C7DA78A-72AB-4AAB-93D2-A9E9A6D03209}" type="presParOf" srcId="{D7FF6DE7-3FCC-4545-A9E9-E52F058C47EE}" destId="{3D63AE8C-047E-421C-9E58-026CA39A4D83}" srcOrd="0" destOrd="0" presId="urn:microsoft.com/office/officeart/2005/8/layout/hierarchy3"/>
    <dgm:cxn modelId="{FF0B23B7-51AE-4ACB-BEC9-885D652B71B5}" type="presParOf" srcId="{3D63AE8C-047E-421C-9E58-026CA39A4D83}" destId="{A4EE5066-CE5D-4A25-9135-ABDF6ED5EB89}" srcOrd="0" destOrd="0" presId="urn:microsoft.com/office/officeart/2005/8/layout/hierarchy3"/>
    <dgm:cxn modelId="{BB533ECF-140B-497E-890C-51BB5BC56BBC}" type="presParOf" srcId="{A4EE5066-CE5D-4A25-9135-ABDF6ED5EB89}" destId="{3F51CAC9-BE38-4347-BCE6-CA789B8E3EEC}" srcOrd="0" destOrd="0" presId="urn:microsoft.com/office/officeart/2005/8/layout/hierarchy3"/>
    <dgm:cxn modelId="{C1C7457D-DCC1-459B-9991-B626069BB2D3}" type="presParOf" srcId="{A4EE5066-CE5D-4A25-9135-ABDF6ED5EB89}" destId="{A00F8B64-1105-4DBF-A43A-7A373E72517D}" srcOrd="1" destOrd="0" presId="urn:microsoft.com/office/officeart/2005/8/layout/hierarchy3"/>
    <dgm:cxn modelId="{80C51956-BBAF-423E-B25F-0C3D56C490BB}" type="presParOf" srcId="{3D63AE8C-047E-421C-9E58-026CA39A4D83}" destId="{F525FD77-DF3E-4EE7-A432-B8C38656F2FB}" srcOrd="1" destOrd="0" presId="urn:microsoft.com/office/officeart/2005/8/layout/hierarchy3"/>
    <dgm:cxn modelId="{08F66661-E6C9-4F62-84F4-16520D24B282}" type="presParOf" srcId="{D7FF6DE7-3FCC-4545-A9E9-E52F058C47EE}" destId="{F1C43570-11F0-4642-9E3D-707DC36C2F9B}" srcOrd="1" destOrd="0" presId="urn:microsoft.com/office/officeart/2005/8/layout/hierarchy3"/>
    <dgm:cxn modelId="{E0456CFC-8E1D-4891-94B2-0BED37738234}" type="presParOf" srcId="{F1C43570-11F0-4642-9E3D-707DC36C2F9B}" destId="{F81315AC-C500-43A3-BBE1-BF8B6F902BFB}" srcOrd="0" destOrd="0" presId="urn:microsoft.com/office/officeart/2005/8/layout/hierarchy3"/>
    <dgm:cxn modelId="{C0E9BCAA-AC08-4553-8506-7943DEF83928}" type="presParOf" srcId="{F81315AC-C500-43A3-BBE1-BF8B6F902BFB}" destId="{446573D9-4C7F-4350-8D03-CECB87A0A19F}" srcOrd="0" destOrd="0" presId="urn:microsoft.com/office/officeart/2005/8/layout/hierarchy3"/>
    <dgm:cxn modelId="{CC01EEA2-88D3-48E4-B9E9-A3C2D01983A3}" type="presParOf" srcId="{F81315AC-C500-43A3-BBE1-BF8B6F902BFB}" destId="{50DBF0E0-B00D-458C-B8A1-BE33C54119D6}" srcOrd="1" destOrd="0" presId="urn:microsoft.com/office/officeart/2005/8/layout/hierarchy3"/>
    <dgm:cxn modelId="{D54D9038-C9D0-49BF-861E-EE8703D75286}" type="presParOf" srcId="{F1C43570-11F0-4642-9E3D-707DC36C2F9B}" destId="{E21C5D7E-AA14-48C6-9E69-6D35C00242B4}" srcOrd="1" destOrd="0" presId="urn:microsoft.com/office/officeart/2005/8/layout/hierarchy3"/>
    <dgm:cxn modelId="{E6F9A386-796A-4CF4-8E1F-1F3EF6B57463}" type="presParOf" srcId="{D7FF6DE7-3FCC-4545-A9E9-E52F058C47EE}" destId="{55494DF6-8E4F-4A1C-BE0E-5FCC94347C54}" srcOrd="2" destOrd="0" presId="urn:microsoft.com/office/officeart/2005/8/layout/hierarchy3"/>
    <dgm:cxn modelId="{1A12E437-E03F-482F-82AC-C913251E7BBB}" type="presParOf" srcId="{55494DF6-8E4F-4A1C-BE0E-5FCC94347C54}" destId="{F4C3806C-47AF-4505-B2DF-11BD420E6092}" srcOrd="0" destOrd="0" presId="urn:microsoft.com/office/officeart/2005/8/layout/hierarchy3"/>
    <dgm:cxn modelId="{78211E36-7567-422D-BB7B-94BCCF8865C9}" type="presParOf" srcId="{F4C3806C-47AF-4505-B2DF-11BD420E6092}" destId="{94C83B4B-3C4A-4E9C-BB24-E9955157AF55}" srcOrd="0" destOrd="0" presId="urn:microsoft.com/office/officeart/2005/8/layout/hierarchy3"/>
    <dgm:cxn modelId="{3C8C7714-8BD5-4328-8AAA-0DA10CE89E75}" type="presParOf" srcId="{F4C3806C-47AF-4505-B2DF-11BD420E6092}" destId="{9CD67D92-FBB4-4B57-9644-90126E4F4B07}" srcOrd="1" destOrd="0" presId="urn:microsoft.com/office/officeart/2005/8/layout/hierarchy3"/>
    <dgm:cxn modelId="{95F93FB2-1847-4C97-BB99-4715D675E9FE}" type="presParOf" srcId="{55494DF6-8E4F-4A1C-BE0E-5FCC94347C54}" destId="{53753D04-816B-42AF-B461-9F30B9319639}" srcOrd="1" destOrd="0" presId="urn:microsoft.com/office/officeart/2005/8/layout/hierarchy3"/>
    <dgm:cxn modelId="{908CE8A3-80B7-4BB9-87D3-7C41E8EA2A99}" type="presParOf" srcId="{D7FF6DE7-3FCC-4545-A9E9-E52F058C47EE}" destId="{5FE25297-25B7-49C2-906A-A5C1D5612605}" srcOrd="3" destOrd="0" presId="urn:microsoft.com/office/officeart/2005/8/layout/hierarchy3"/>
    <dgm:cxn modelId="{43EAC61D-AE3E-406B-9E20-9B934BBDB390}" type="presParOf" srcId="{5FE25297-25B7-49C2-906A-A5C1D5612605}" destId="{D79D9209-898C-403B-92DE-08378B05CF91}" srcOrd="0" destOrd="0" presId="urn:microsoft.com/office/officeart/2005/8/layout/hierarchy3"/>
    <dgm:cxn modelId="{A14A288E-F48B-4A69-B96A-00DFA588E363}" type="presParOf" srcId="{D79D9209-898C-403B-92DE-08378B05CF91}" destId="{4432242B-1AA5-40ED-BDC2-2A235C927EA0}" srcOrd="0" destOrd="0" presId="urn:microsoft.com/office/officeart/2005/8/layout/hierarchy3"/>
    <dgm:cxn modelId="{BB1F5EA2-323E-4096-A006-F638525243BF}" type="presParOf" srcId="{D79D9209-898C-403B-92DE-08378B05CF91}" destId="{B5E1E4CE-85D4-44E0-A58F-4AAF4807CD62}" srcOrd="1" destOrd="0" presId="urn:microsoft.com/office/officeart/2005/8/layout/hierarchy3"/>
    <dgm:cxn modelId="{AA1AB5EF-1675-479D-8647-245B9E946476}" type="presParOf" srcId="{5FE25297-25B7-49C2-906A-A5C1D5612605}" destId="{1959BF1F-69EA-443E-A313-5BD0E4125367}" srcOrd="1" destOrd="0" presId="urn:microsoft.com/office/officeart/2005/8/layout/hierarchy3"/>
    <dgm:cxn modelId="{A8CB5BB9-5B25-4189-AC7A-3FE4B2410BFD}" type="presParOf" srcId="{1959BF1F-69EA-443E-A313-5BD0E4125367}" destId="{97070BFF-DDD4-42D3-803D-30CA27E6D85C}" srcOrd="0" destOrd="0" presId="urn:microsoft.com/office/officeart/2005/8/layout/hierarchy3"/>
    <dgm:cxn modelId="{F50AB166-47CD-43AA-8454-C79A491AA46C}" type="presParOf" srcId="{1959BF1F-69EA-443E-A313-5BD0E4125367}" destId="{852F8D34-F37B-4641-849C-039D13595A0C}" srcOrd="1" destOrd="0" presId="urn:microsoft.com/office/officeart/2005/8/layout/hierarchy3"/>
    <dgm:cxn modelId="{E020B8F8-21E5-48D8-87D8-4BB4F2904492}" type="presParOf" srcId="{1959BF1F-69EA-443E-A313-5BD0E4125367}" destId="{6D291A74-2AD4-43BF-BCF1-4499FE08E6E1}" srcOrd="2" destOrd="0" presId="urn:microsoft.com/office/officeart/2005/8/layout/hierarchy3"/>
    <dgm:cxn modelId="{D66E4D99-FBAB-442C-A9E9-5C23C1E99F75}" type="presParOf" srcId="{1959BF1F-69EA-443E-A313-5BD0E4125367}" destId="{3C9EE363-145E-48DE-87E5-85F05A892761}" srcOrd="3" destOrd="0" presId="urn:microsoft.com/office/officeart/2005/8/layout/hierarchy3"/>
    <dgm:cxn modelId="{523D0135-634F-4AA2-A2D9-95EE67466E23}" type="presParOf" srcId="{1959BF1F-69EA-443E-A313-5BD0E4125367}" destId="{58338DC8-186C-4A31-8679-2541F7FB45A2}" srcOrd="4" destOrd="0" presId="urn:microsoft.com/office/officeart/2005/8/layout/hierarchy3"/>
    <dgm:cxn modelId="{FD0B3CF8-5A74-427A-8C39-E3B76D45CBCA}" type="presParOf" srcId="{1959BF1F-69EA-443E-A313-5BD0E4125367}" destId="{399B00B8-6C02-4AAC-97A0-EDCC01DC5734}" srcOrd="5" destOrd="0" presId="urn:microsoft.com/office/officeart/2005/8/layout/hierarchy3"/>
    <dgm:cxn modelId="{00B552DD-D1A8-4D06-8750-2E5F0A21B3C3}" type="presParOf" srcId="{1959BF1F-69EA-443E-A313-5BD0E4125367}" destId="{7CC42B2B-5A24-4DE2-A634-62852C8F15F4}" srcOrd="6" destOrd="0" presId="urn:microsoft.com/office/officeart/2005/8/layout/hierarchy3"/>
    <dgm:cxn modelId="{D70040F2-B80E-4E6A-BB26-5416E2925AA0}" type="presParOf" srcId="{1959BF1F-69EA-443E-A313-5BD0E4125367}" destId="{52737AA8-4DDB-4A63-B1F8-C940FEABB7DD}"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63D55A4-2BA0-40E9-A256-0B712562FEE8}"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5250702D-15DA-40F4-AB9A-D73AF1C3880B}">
      <dgm:prSet/>
      <dgm:spPr/>
      <dgm:t>
        <a:bodyPr/>
        <a:lstStyle/>
        <a:p>
          <a:pPr rtl="0"/>
          <a:r>
            <a:rPr lang="en-US" dirty="0" smtClean="0"/>
            <a:t>Get to know your NASS contact!</a:t>
          </a:r>
          <a:endParaRPr lang="en-US" dirty="0"/>
        </a:p>
      </dgm:t>
    </dgm:pt>
    <dgm:pt modelId="{8BFE0B77-F853-40BE-892D-469A06362A4F}" type="parTrans" cxnId="{6B57DFC7-5204-4A96-87E0-0C58AB3E89F7}">
      <dgm:prSet/>
      <dgm:spPr/>
      <dgm:t>
        <a:bodyPr/>
        <a:lstStyle/>
        <a:p>
          <a:endParaRPr lang="en-US"/>
        </a:p>
      </dgm:t>
    </dgm:pt>
    <dgm:pt modelId="{31635E31-DAB3-4286-9E6C-C8682C5E6301}" type="sibTrans" cxnId="{6B57DFC7-5204-4A96-87E0-0C58AB3E89F7}">
      <dgm:prSet/>
      <dgm:spPr/>
      <dgm:t>
        <a:bodyPr/>
        <a:lstStyle/>
        <a:p>
          <a:endParaRPr lang="en-US"/>
        </a:p>
      </dgm:t>
    </dgm:pt>
    <dgm:pt modelId="{D7E6F214-21EF-47C9-9EC4-46AB44BF38EC}">
      <dgm:prSet/>
      <dgm:spPr/>
      <dgm:t>
        <a:bodyPr/>
        <a:lstStyle/>
        <a:p>
          <a:pPr rtl="0"/>
          <a:r>
            <a:rPr lang="en-US" dirty="0" smtClean="0"/>
            <a:t>They are a valuable resource and a smooth turnover process is critical to the success of the study</a:t>
          </a:r>
          <a:endParaRPr lang="en-US" dirty="0"/>
        </a:p>
      </dgm:t>
    </dgm:pt>
    <dgm:pt modelId="{A6EA40D4-E284-487D-A5B8-DCAC475FC757}" type="parTrans" cxnId="{11B3DCF1-0156-43D8-94ED-4230F5B84430}">
      <dgm:prSet/>
      <dgm:spPr/>
      <dgm:t>
        <a:bodyPr/>
        <a:lstStyle/>
        <a:p>
          <a:endParaRPr lang="en-US"/>
        </a:p>
      </dgm:t>
    </dgm:pt>
    <dgm:pt modelId="{C13363E6-AA6D-4B36-B666-E9E6E104608E}" type="sibTrans" cxnId="{11B3DCF1-0156-43D8-94ED-4230F5B84430}">
      <dgm:prSet/>
      <dgm:spPr/>
      <dgm:t>
        <a:bodyPr/>
        <a:lstStyle/>
        <a:p>
          <a:endParaRPr lang="en-US"/>
        </a:p>
      </dgm:t>
    </dgm:pt>
    <dgm:pt modelId="{3B5D1D7C-7229-49B0-B5C9-F7AFA4F38123}">
      <dgm:prSet/>
      <dgm:spPr/>
      <dgm:t>
        <a:bodyPr/>
        <a:lstStyle/>
        <a:p>
          <a:pPr rtl="0"/>
          <a:r>
            <a:rPr lang="en-US" dirty="0" smtClean="0"/>
            <a:t>They are experienced in survey administration and management</a:t>
          </a:r>
          <a:endParaRPr lang="en-US" dirty="0"/>
        </a:p>
      </dgm:t>
    </dgm:pt>
    <dgm:pt modelId="{CD52B80B-8EB6-49E7-9DE5-48846E540FF8}" type="parTrans" cxnId="{E2210F7F-C3FE-4657-9660-FB3C2B3B1BE9}">
      <dgm:prSet/>
      <dgm:spPr/>
    </dgm:pt>
    <dgm:pt modelId="{C15C62D7-5DAC-4BEE-9D61-FB5493BFEA82}" type="sibTrans" cxnId="{E2210F7F-C3FE-4657-9660-FB3C2B3B1BE9}">
      <dgm:prSet/>
      <dgm:spPr/>
    </dgm:pt>
    <dgm:pt modelId="{12093E17-582A-4FEB-876E-709FD9B604FF}">
      <dgm:prSet/>
      <dgm:spPr/>
      <dgm:t>
        <a:bodyPr/>
        <a:lstStyle/>
        <a:p>
          <a:pPr rtl="0"/>
          <a:r>
            <a:rPr lang="en-US" dirty="0" smtClean="0"/>
            <a:t>They can help if you have questions regarding Phase I or turnover </a:t>
          </a:r>
          <a:endParaRPr lang="en-US" dirty="0"/>
        </a:p>
      </dgm:t>
    </dgm:pt>
    <dgm:pt modelId="{659588D7-4E13-41ED-9A19-337653372C61}" type="parTrans" cxnId="{E64658DD-FF3A-4DCF-8436-326D74047769}">
      <dgm:prSet/>
      <dgm:spPr/>
    </dgm:pt>
    <dgm:pt modelId="{F0824DE7-3F84-487F-853B-B604FD9E295B}" type="sibTrans" cxnId="{E64658DD-FF3A-4DCF-8436-326D74047769}">
      <dgm:prSet/>
      <dgm:spPr/>
    </dgm:pt>
    <dgm:pt modelId="{D4E8F4B4-72FD-4E2C-846E-F7755538C9B5}" type="pres">
      <dgm:prSet presAssocID="{B63D55A4-2BA0-40E9-A256-0B712562FEE8}" presName="Name0" presStyleCnt="0">
        <dgm:presLayoutVars>
          <dgm:dir/>
          <dgm:animLvl val="lvl"/>
          <dgm:resizeHandles val="exact"/>
        </dgm:presLayoutVars>
      </dgm:prSet>
      <dgm:spPr/>
      <dgm:t>
        <a:bodyPr/>
        <a:lstStyle/>
        <a:p>
          <a:endParaRPr lang="en-US"/>
        </a:p>
      </dgm:t>
    </dgm:pt>
    <dgm:pt modelId="{4F91ADB6-BDAD-459D-AB70-5A1BCE6903C3}" type="pres">
      <dgm:prSet presAssocID="{5250702D-15DA-40F4-AB9A-D73AF1C3880B}" presName="composite" presStyleCnt="0"/>
      <dgm:spPr/>
    </dgm:pt>
    <dgm:pt modelId="{EF226742-6166-4F5F-914F-3C62D69329B0}" type="pres">
      <dgm:prSet presAssocID="{5250702D-15DA-40F4-AB9A-D73AF1C3880B}" presName="parTx" presStyleLbl="alignNode1" presStyleIdx="0" presStyleCnt="1">
        <dgm:presLayoutVars>
          <dgm:chMax val="0"/>
          <dgm:chPref val="0"/>
          <dgm:bulletEnabled val="1"/>
        </dgm:presLayoutVars>
      </dgm:prSet>
      <dgm:spPr/>
      <dgm:t>
        <a:bodyPr/>
        <a:lstStyle/>
        <a:p>
          <a:endParaRPr lang="en-US"/>
        </a:p>
      </dgm:t>
    </dgm:pt>
    <dgm:pt modelId="{2F7FAA16-A5E0-4108-9850-13C75E5211AB}" type="pres">
      <dgm:prSet presAssocID="{5250702D-15DA-40F4-AB9A-D73AF1C3880B}" presName="desTx" presStyleLbl="alignAccFollowNode1" presStyleIdx="0" presStyleCnt="1">
        <dgm:presLayoutVars>
          <dgm:bulletEnabled val="1"/>
        </dgm:presLayoutVars>
      </dgm:prSet>
      <dgm:spPr/>
      <dgm:t>
        <a:bodyPr/>
        <a:lstStyle/>
        <a:p>
          <a:endParaRPr lang="en-US"/>
        </a:p>
      </dgm:t>
    </dgm:pt>
  </dgm:ptLst>
  <dgm:cxnLst>
    <dgm:cxn modelId="{494C8D10-644D-4108-BB22-651B3F78E081}" type="presOf" srcId="{B63D55A4-2BA0-40E9-A256-0B712562FEE8}" destId="{D4E8F4B4-72FD-4E2C-846E-F7755538C9B5}" srcOrd="0" destOrd="0" presId="urn:microsoft.com/office/officeart/2005/8/layout/hList1"/>
    <dgm:cxn modelId="{E2210F7F-C3FE-4657-9660-FB3C2B3B1BE9}" srcId="{5250702D-15DA-40F4-AB9A-D73AF1C3880B}" destId="{3B5D1D7C-7229-49B0-B5C9-F7AFA4F38123}" srcOrd="1" destOrd="0" parTransId="{CD52B80B-8EB6-49E7-9DE5-48846E540FF8}" sibTransId="{C15C62D7-5DAC-4BEE-9D61-FB5493BFEA82}"/>
    <dgm:cxn modelId="{39D70D6C-71EC-46E2-ADF4-789C7E822E8B}" type="presOf" srcId="{5250702D-15DA-40F4-AB9A-D73AF1C3880B}" destId="{EF226742-6166-4F5F-914F-3C62D69329B0}" srcOrd="0" destOrd="0" presId="urn:microsoft.com/office/officeart/2005/8/layout/hList1"/>
    <dgm:cxn modelId="{6B57DFC7-5204-4A96-87E0-0C58AB3E89F7}" srcId="{B63D55A4-2BA0-40E9-A256-0B712562FEE8}" destId="{5250702D-15DA-40F4-AB9A-D73AF1C3880B}" srcOrd="0" destOrd="0" parTransId="{8BFE0B77-F853-40BE-892D-469A06362A4F}" sibTransId="{31635E31-DAB3-4286-9E6C-C8682C5E6301}"/>
    <dgm:cxn modelId="{8FB50CC1-2A7C-4B9E-B759-7B8F7A139033}" type="presOf" srcId="{D7E6F214-21EF-47C9-9EC4-46AB44BF38EC}" destId="{2F7FAA16-A5E0-4108-9850-13C75E5211AB}" srcOrd="0" destOrd="0" presId="urn:microsoft.com/office/officeart/2005/8/layout/hList1"/>
    <dgm:cxn modelId="{11B3DCF1-0156-43D8-94ED-4230F5B84430}" srcId="{5250702D-15DA-40F4-AB9A-D73AF1C3880B}" destId="{D7E6F214-21EF-47C9-9EC4-46AB44BF38EC}" srcOrd="0" destOrd="0" parTransId="{A6EA40D4-E284-487D-A5B8-DCAC475FC757}" sibTransId="{C13363E6-AA6D-4B36-B666-E9E6E104608E}"/>
    <dgm:cxn modelId="{E64658DD-FF3A-4DCF-8436-326D74047769}" srcId="{5250702D-15DA-40F4-AB9A-D73AF1C3880B}" destId="{12093E17-582A-4FEB-876E-709FD9B604FF}" srcOrd="2" destOrd="0" parTransId="{659588D7-4E13-41ED-9A19-337653372C61}" sibTransId="{F0824DE7-3F84-487F-853B-B604FD9E295B}"/>
    <dgm:cxn modelId="{A2A5D1E2-4909-402D-9DBC-0A704BD317B3}" type="presOf" srcId="{12093E17-582A-4FEB-876E-709FD9B604FF}" destId="{2F7FAA16-A5E0-4108-9850-13C75E5211AB}" srcOrd="0" destOrd="2" presId="urn:microsoft.com/office/officeart/2005/8/layout/hList1"/>
    <dgm:cxn modelId="{ED9EE944-10C6-4DC2-B09D-6E93A6E0313B}" type="presOf" srcId="{3B5D1D7C-7229-49B0-B5C9-F7AFA4F38123}" destId="{2F7FAA16-A5E0-4108-9850-13C75E5211AB}" srcOrd="0" destOrd="1" presId="urn:microsoft.com/office/officeart/2005/8/layout/hList1"/>
    <dgm:cxn modelId="{2EADDB29-821C-4CE3-AB95-4AC4B27C4E82}" type="presParOf" srcId="{D4E8F4B4-72FD-4E2C-846E-F7755538C9B5}" destId="{4F91ADB6-BDAD-459D-AB70-5A1BCE6903C3}" srcOrd="0" destOrd="0" presId="urn:microsoft.com/office/officeart/2005/8/layout/hList1"/>
    <dgm:cxn modelId="{F672EC44-2E83-4D90-A6E7-6F8951695347}" type="presParOf" srcId="{4F91ADB6-BDAD-459D-AB70-5A1BCE6903C3}" destId="{EF226742-6166-4F5F-914F-3C62D69329B0}" srcOrd="0" destOrd="0" presId="urn:microsoft.com/office/officeart/2005/8/layout/hList1"/>
    <dgm:cxn modelId="{C79AC248-85CD-431F-AA4F-A4A10CC2A144}" type="presParOf" srcId="{4F91ADB6-BDAD-459D-AB70-5A1BCE6903C3}" destId="{2F7FAA16-A5E0-4108-9850-13C75E5211A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9D9EDA9-55E1-4BDA-B5E9-31778F2D19A7}" type="doc">
      <dgm:prSet loTypeId="urn:microsoft.com/office/officeart/2005/8/layout/list1" loCatId="list" qsTypeId="urn:microsoft.com/office/officeart/2005/8/quickstyle/simple5" qsCatId="simple" csTypeId="urn:microsoft.com/office/officeart/2005/8/colors/accent5_2" csCatId="accent5" phldr="1"/>
      <dgm:spPr/>
      <dgm:t>
        <a:bodyPr/>
        <a:lstStyle/>
        <a:p>
          <a:endParaRPr lang="en-US"/>
        </a:p>
      </dgm:t>
    </dgm:pt>
    <dgm:pt modelId="{9B34A05F-0055-49B6-9993-9A2215404BB0}">
      <dgm:prSet custT="1"/>
      <dgm:spPr/>
      <dgm:t>
        <a:bodyPr/>
        <a:lstStyle/>
        <a:p>
          <a:r>
            <a:rPr lang="en-US" altLang="en-US" sz="2400" dirty="0" smtClean="0">
              <a:latin typeface="+mn-lt"/>
            </a:rPr>
            <a:t>NASS RFO Training (late April-early May (date TBD))</a:t>
          </a:r>
        </a:p>
      </dgm:t>
    </dgm:pt>
    <dgm:pt modelId="{B3BCC55A-406B-47C7-A4E1-E6DCB397F5D8}" type="parTrans" cxnId="{EEDC1ABA-6106-4309-801E-736398330D1A}">
      <dgm:prSet/>
      <dgm:spPr/>
      <dgm:t>
        <a:bodyPr/>
        <a:lstStyle/>
        <a:p>
          <a:endParaRPr lang="en-US" sz="2000">
            <a:solidFill>
              <a:schemeClr val="bg1"/>
            </a:solidFill>
          </a:endParaRPr>
        </a:p>
      </dgm:t>
    </dgm:pt>
    <dgm:pt modelId="{790FE8BE-0EAA-4BEB-9E11-D0AEA5EC2115}" type="sibTrans" cxnId="{EEDC1ABA-6106-4309-801E-736398330D1A}">
      <dgm:prSet/>
      <dgm:spPr/>
      <dgm:t>
        <a:bodyPr/>
        <a:lstStyle/>
        <a:p>
          <a:endParaRPr lang="en-US" sz="2000">
            <a:solidFill>
              <a:schemeClr val="bg1"/>
            </a:solidFill>
          </a:endParaRPr>
        </a:p>
      </dgm:t>
    </dgm:pt>
    <dgm:pt modelId="{EB4C93AD-7E22-4667-B0B9-824FAB6389A3}">
      <dgm:prSet custT="1"/>
      <dgm:spPr/>
      <dgm:t>
        <a:bodyPr/>
        <a:lstStyle/>
        <a:p>
          <a:r>
            <a:rPr lang="en-US" altLang="en-US" sz="2400" dirty="0" smtClean="0">
              <a:latin typeface="+mn-lt"/>
            </a:rPr>
            <a:t>NASS Schools (early May (dates TBD))</a:t>
          </a:r>
        </a:p>
      </dgm:t>
    </dgm:pt>
    <dgm:pt modelId="{8D43588A-39BC-4FF3-B329-7EDEB6BAF92B}" type="parTrans" cxnId="{D70D8418-2D5B-415E-9FFA-31947E5798B5}">
      <dgm:prSet/>
      <dgm:spPr/>
      <dgm:t>
        <a:bodyPr/>
        <a:lstStyle/>
        <a:p>
          <a:endParaRPr lang="en-US" sz="2000">
            <a:solidFill>
              <a:schemeClr val="bg1"/>
            </a:solidFill>
          </a:endParaRPr>
        </a:p>
      </dgm:t>
    </dgm:pt>
    <dgm:pt modelId="{5BFF689B-95D3-41DC-B634-CABDBB512FD0}" type="sibTrans" cxnId="{D70D8418-2D5B-415E-9FFA-31947E5798B5}">
      <dgm:prSet/>
      <dgm:spPr/>
      <dgm:t>
        <a:bodyPr/>
        <a:lstStyle/>
        <a:p>
          <a:endParaRPr lang="en-US" sz="2000">
            <a:solidFill>
              <a:schemeClr val="bg1"/>
            </a:solidFill>
          </a:endParaRPr>
        </a:p>
      </dgm:t>
    </dgm:pt>
    <dgm:pt modelId="{4ABF4CDA-676B-4CC7-8508-B65A91EAC390}">
      <dgm:prSet custT="1"/>
      <dgm:spPr/>
      <dgm:t>
        <a:bodyPr/>
        <a:lstStyle/>
        <a:p>
          <a:r>
            <a:rPr lang="en-US" altLang="en-US" sz="2400" dirty="0" smtClean="0">
              <a:latin typeface="+mn-lt"/>
            </a:rPr>
            <a:t>Training of NASS RFOs will take place via webinar</a:t>
          </a:r>
          <a:endParaRPr lang="en-US" altLang="en-US" sz="2400" strike="noStrike" dirty="0" smtClean="0">
            <a:latin typeface="+mn-lt"/>
          </a:endParaRPr>
        </a:p>
      </dgm:t>
    </dgm:pt>
    <dgm:pt modelId="{E153949A-5FA8-4D4F-89C2-78BF52B2D2FF}" type="parTrans" cxnId="{B909BAE4-6E57-40C1-BE00-546CDEFE5758}">
      <dgm:prSet/>
      <dgm:spPr/>
      <dgm:t>
        <a:bodyPr/>
        <a:lstStyle/>
        <a:p>
          <a:endParaRPr lang="en-US"/>
        </a:p>
      </dgm:t>
    </dgm:pt>
    <dgm:pt modelId="{57B6C32F-F6A3-4A49-9669-B03D55AADB86}" type="sibTrans" cxnId="{B909BAE4-6E57-40C1-BE00-546CDEFE5758}">
      <dgm:prSet/>
      <dgm:spPr/>
      <dgm:t>
        <a:bodyPr/>
        <a:lstStyle/>
        <a:p>
          <a:endParaRPr lang="en-US"/>
        </a:p>
      </dgm:t>
    </dgm:pt>
    <dgm:pt modelId="{3B7F91D6-434E-4798-803A-B294F1FC9626}">
      <dgm:prSet custT="1"/>
      <dgm:spPr/>
      <dgm:t>
        <a:bodyPr/>
        <a:lstStyle/>
        <a:p>
          <a:pPr>
            <a:spcAft>
              <a:spcPts val="0"/>
            </a:spcAft>
          </a:pPr>
          <a:r>
            <a:rPr lang="en-US" altLang="en-US" sz="2400" dirty="0" smtClean="0">
              <a:latin typeface="+mn-lt"/>
            </a:rPr>
            <a:t>NASS RFO staff will train NASS field enumerators in more localized trainings</a:t>
          </a:r>
        </a:p>
      </dgm:t>
    </dgm:pt>
    <dgm:pt modelId="{A56831D6-8342-4878-9D27-77F5444F3D88}" type="parTrans" cxnId="{29FB6A65-9E76-4DAC-94D0-FE6F9DCACFF7}">
      <dgm:prSet/>
      <dgm:spPr/>
      <dgm:t>
        <a:bodyPr/>
        <a:lstStyle/>
        <a:p>
          <a:endParaRPr lang="en-US"/>
        </a:p>
      </dgm:t>
    </dgm:pt>
    <dgm:pt modelId="{F65E4D81-E247-48F1-98DC-37C4D9B71474}" type="sibTrans" cxnId="{29FB6A65-9E76-4DAC-94D0-FE6F9DCACFF7}">
      <dgm:prSet/>
      <dgm:spPr/>
      <dgm:t>
        <a:bodyPr/>
        <a:lstStyle/>
        <a:p>
          <a:endParaRPr lang="en-US"/>
        </a:p>
      </dgm:t>
    </dgm:pt>
    <dgm:pt modelId="{1778FBC8-112A-4307-AA3B-FF156F3B58BF}">
      <dgm:prSet custT="1"/>
      <dgm:spPr/>
      <dgm:t>
        <a:bodyPr/>
        <a:lstStyle/>
        <a:p>
          <a:r>
            <a:rPr lang="en-US" altLang="en-US" sz="2400" b="1" dirty="0" smtClean="0">
              <a:latin typeface="+mn-lt"/>
            </a:rPr>
            <a:t>NAHMS Coordinators are encouraged to attend this webinar training</a:t>
          </a:r>
        </a:p>
        <a:p>
          <a:endParaRPr lang="en-US" altLang="en-US" sz="2400" strike="noStrike" dirty="0" smtClean="0">
            <a:latin typeface="+mn-lt"/>
          </a:endParaRPr>
        </a:p>
      </dgm:t>
    </dgm:pt>
    <dgm:pt modelId="{AFEBE944-C965-495B-A20D-D5F940C1E248}" type="parTrans" cxnId="{A2CF3AD3-7B96-4155-85D5-8EF70AA2FE51}">
      <dgm:prSet/>
      <dgm:spPr/>
      <dgm:t>
        <a:bodyPr/>
        <a:lstStyle/>
        <a:p>
          <a:endParaRPr lang="en-US"/>
        </a:p>
      </dgm:t>
    </dgm:pt>
    <dgm:pt modelId="{1800FDE6-0DA3-4A97-9EAA-638E6C2B2F7C}" type="sibTrans" cxnId="{A2CF3AD3-7B96-4155-85D5-8EF70AA2FE51}">
      <dgm:prSet/>
      <dgm:spPr/>
      <dgm:t>
        <a:bodyPr/>
        <a:lstStyle/>
        <a:p>
          <a:endParaRPr lang="en-US"/>
        </a:p>
      </dgm:t>
    </dgm:pt>
    <dgm:pt modelId="{A8C99870-2C02-4602-9E91-EB79E18E69AC}">
      <dgm:prSet custT="1"/>
      <dgm:spPr/>
      <dgm:t>
        <a:bodyPr/>
        <a:lstStyle/>
        <a:p>
          <a:pPr>
            <a:spcAft>
              <a:spcPts val="0"/>
            </a:spcAft>
          </a:pPr>
          <a:endParaRPr lang="en-US" altLang="en-US" sz="2400" dirty="0" smtClean="0">
            <a:latin typeface="+mn-lt"/>
          </a:endParaRPr>
        </a:p>
      </dgm:t>
    </dgm:pt>
    <dgm:pt modelId="{EE8F552A-3CED-410E-8C3F-2781FE53A42D}" type="parTrans" cxnId="{374A4577-6140-4F25-B9CC-81E0D35B55D1}">
      <dgm:prSet/>
      <dgm:spPr/>
      <dgm:t>
        <a:bodyPr/>
        <a:lstStyle/>
        <a:p>
          <a:endParaRPr lang="en-US"/>
        </a:p>
      </dgm:t>
    </dgm:pt>
    <dgm:pt modelId="{45BBF464-8217-4DEA-AF63-DA5B9CD31C09}" type="sibTrans" cxnId="{374A4577-6140-4F25-B9CC-81E0D35B55D1}">
      <dgm:prSet/>
      <dgm:spPr/>
      <dgm:t>
        <a:bodyPr/>
        <a:lstStyle/>
        <a:p>
          <a:endParaRPr lang="en-US"/>
        </a:p>
      </dgm:t>
    </dgm:pt>
    <dgm:pt modelId="{B1C74181-31E8-4856-9280-217F427DDE2F}">
      <dgm:prSet custT="1"/>
      <dgm:spPr/>
      <dgm:t>
        <a:bodyPr/>
        <a:lstStyle/>
        <a:p>
          <a:pPr>
            <a:spcAft>
              <a:spcPts val="0"/>
            </a:spcAft>
          </a:pPr>
          <a:r>
            <a:rPr lang="en-US" altLang="en-US" sz="2400" dirty="0" smtClean="0">
              <a:latin typeface="+mn-lt"/>
            </a:rPr>
            <a:t>This is an opportunity to connect with NASS contacts, get a better understanding of Phase I, and lets you answer any questions the NASS enumerators may have</a:t>
          </a:r>
        </a:p>
      </dgm:t>
    </dgm:pt>
    <dgm:pt modelId="{7C3F91D9-9405-4B06-85F1-760B532A72BF}" type="parTrans" cxnId="{656DCD4D-8E91-42BC-B6DA-357BC1C5F3B7}">
      <dgm:prSet/>
      <dgm:spPr/>
      <dgm:t>
        <a:bodyPr/>
        <a:lstStyle/>
        <a:p>
          <a:endParaRPr lang="en-US"/>
        </a:p>
      </dgm:t>
    </dgm:pt>
    <dgm:pt modelId="{39A223DA-845F-491C-B7BD-D24CF2EAE2B8}" type="sibTrans" cxnId="{656DCD4D-8E91-42BC-B6DA-357BC1C5F3B7}">
      <dgm:prSet/>
      <dgm:spPr/>
      <dgm:t>
        <a:bodyPr/>
        <a:lstStyle/>
        <a:p>
          <a:endParaRPr lang="en-US"/>
        </a:p>
      </dgm:t>
    </dgm:pt>
    <dgm:pt modelId="{F37F01F9-7E58-4204-B497-46103D52046E}">
      <dgm:prSet custT="1"/>
      <dgm:spPr/>
      <dgm:t>
        <a:bodyPr/>
        <a:lstStyle/>
        <a:p>
          <a:pPr>
            <a:spcAft>
              <a:spcPts val="0"/>
            </a:spcAft>
          </a:pPr>
          <a:r>
            <a:rPr lang="en-US" altLang="en-US" sz="2400" b="1" dirty="0" smtClean="0">
              <a:latin typeface="+mn-lt"/>
            </a:rPr>
            <a:t>NAHMS Coordinators and/or their staff are encouraged to attend these trainings</a:t>
          </a:r>
          <a:endParaRPr lang="en-US" altLang="en-US" sz="2400" dirty="0" smtClean="0">
            <a:latin typeface="+mn-lt"/>
          </a:endParaRPr>
        </a:p>
      </dgm:t>
    </dgm:pt>
    <dgm:pt modelId="{A118E23A-8669-4E18-B671-8F10FFD9ED7B}" type="parTrans" cxnId="{D53E2186-7945-4A11-83CF-D11307247D68}">
      <dgm:prSet/>
      <dgm:spPr/>
    </dgm:pt>
    <dgm:pt modelId="{83CD24FE-4BE5-49EA-B109-5D37198FE69D}" type="sibTrans" cxnId="{D53E2186-7945-4A11-83CF-D11307247D68}">
      <dgm:prSet/>
      <dgm:spPr/>
    </dgm:pt>
    <dgm:pt modelId="{81F67B52-9B87-41A7-8E2D-710AECC24601}" type="pres">
      <dgm:prSet presAssocID="{29D9EDA9-55E1-4BDA-B5E9-31778F2D19A7}" presName="linear" presStyleCnt="0">
        <dgm:presLayoutVars>
          <dgm:dir/>
          <dgm:animLvl val="lvl"/>
          <dgm:resizeHandles val="exact"/>
        </dgm:presLayoutVars>
      </dgm:prSet>
      <dgm:spPr/>
      <dgm:t>
        <a:bodyPr/>
        <a:lstStyle/>
        <a:p>
          <a:endParaRPr lang="en-US"/>
        </a:p>
      </dgm:t>
    </dgm:pt>
    <dgm:pt modelId="{28664008-0EE6-4AF7-8136-2CF7A25B111D}" type="pres">
      <dgm:prSet presAssocID="{9B34A05F-0055-49B6-9993-9A2215404BB0}" presName="parentLin" presStyleCnt="0"/>
      <dgm:spPr/>
      <dgm:t>
        <a:bodyPr/>
        <a:lstStyle/>
        <a:p>
          <a:endParaRPr lang="en-US"/>
        </a:p>
      </dgm:t>
    </dgm:pt>
    <dgm:pt modelId="{9AB84774-225E-4B0B-82B9-EC1DE7C2AE93}" type="pres">
      <dgm:prSet presAssocID="{9B34A05F-0055-49B6-9993-9A2215404BB0}" presName="parentLeftMargin" presStyleLbl="node1" presStyleIdx="0" presStyleCnt="2"/>
      <dgm:spPr/>
      <dgm:t>
        <a:bodyPr/>
        <a:lstStyle/>
        <a:p>
          <a:endParaRPr lang="en-US"/>
        </a:p>
      </dgm:t>
    </dgm:pt>
    <dgm:pt modelId="{7FBDE4A6-90F7-4949-9409-57E50F5340B9}" type="pres">
      <dgm:prSet presAssocID="{9B34A05F-0055-49B6-9993-9A2215404BB0}" presName="parentText" presStyleLbl="node1" presStyleIdx="0" presStyleCnt="2">
        <dgm:presLayoutVars>
          <dgm:chMax val="0"/>
          <dgm:bulletEnabled val="1"/>
        </dgm:presLayoutVars>
      </dgm:prSet>
      <dgm:spPr/>
      <dgm:t>
        <a:bodyPr/>
        <a:lstStyle/>
        <a:p>
          <a:endParaRPr lang="en-US"/>
        </a:p>
      </dgm:t>
    </dgm:pt>
    <dgm:pt modelId="{6EA80A00-2B7D-44FD-B8C7-9EE21064ABFE}" type="pres">
      <dgm:prSet presAssocID="{9B34A05F-0055-49B6-9993-9A2215404BB0}" presName="negativeSpace" presStyleCnt="0"/>
      <dgm:spPr/>
      <dgm:t>
        <a:bodyPr/>
        <a:lstStyle/>
        <a:p>
          <a:endParaRPr lang="en-US"/>
        </a:p>
      </dgm:t>
    </dgm:pt>
    <dgm:pt modelId="{03F31947-1E28-4A42-9398-788F8846798A}" type="pres">
      <dgm:prSet presAssocID="{9B34A05F-0055-49B6-9993-9A2215404BB0}" presName="childText" presStyleLbl="conFgAcc1" presStyleIdx="0" presStyleCnt="2" custScaleY="75128">
        <dgm:presLayoutVars>
          <dgm:bulletEnabled val="1"/>
        </dgm:presLayoutVars>
      </dgm:prSet>
      <dgm:spPr/>
      <dgm:t>
        <a:bodyPr/>
        <a:lstStyle/>
        <a:p>
          <a:endParaRPr lang="en-US"/>
        </a:p>
      </dgm:t>
    </dgm:pt>
    <dgm:pt modelId="{7F6443A2-A103-4F02-9602-EBD4D171FD79}" type="pres">
      <dgm:prSet presAssocID="{790FE8BE-0EAA-4BEB-9E11-D0AEA5EC2115}" presName="spaceBetweenRectangles" presStyleCnt="0"/>
      <dgm:spPr/>
      <dgm:t>
        <a:bodyPr/>
        <a:lstStyle/>
        <a:p>
          <a:endParaRPr lang="en-US"/>
        </a:p>
      </dgm:t>
    </dgm:pt>
    <dgm:pt modelId="{D0E13563-E9A8-45DE-9738-3E78F5CD4E82}" type="pres">
      <dgm:prSet presAssocID="{EB4C93AD-7E22-4667-B0B9-824FAB6389A3}" presName="parentLin" presStyleCnt="0"/>
      <dgm:spPr/>
      <dgm:t>
        <a:bodyPr/>
        <a:lstStyle/>
        <a:p>
          <a:endParaRPr lang="en-US"/>
        </a:p>
      </dgm:t>
    </dgm:pt>
    <dgm:pt modelId="{DDAECF26-2204-4E20-958A-A194DB0F4E8F}" type="pres">
      <dgm:prSet presAssocID="{EB4C93AD-7E22-4667-B0B9-824FAB6389A3}" presName="parentLeftMargin" presStyleLbl="node1" presStyleIdx="0" presStyleCnt="2"/>
      <dgm:spPr/>
      <dgm:t>
        <a:bodyPr/>
        <a:lstStyle/>
        <a:p>
          <a:endParaRPr lang="en-US"/>
        </a:p>
      </dgm:t>
    </dgm:pt>
    <dgm:pt modelId="{850E1B83-BFBB-41CB-AE05-ABA6A3F9CBD4}" type="pres">
      <dgm:prSet presAssocID="{EB4C93AD-7E22-4667-B0B9-824FAB6389A3}" presName="parentText" presStyleLbl="node1" presStyleIdx="1" presStyleCnt="2">
        <dgm:presLayoutVars>
          <dgm:chMax val="0"/>
          <dgm:bulletEnabled val="1"/>
        </dgm:presLayoutVars>
      </dgm:prSet>
      <dgm:spPr/>
      <dgm:t>
        <a:bodyPr/>
        <a:lstStyle/>
        <a:p>
          <a:endParaRPr lang="en-US"/>
        </a:p>
      </dgm:t>
    </dgm:pt>
    <dgm:pt modelId="{B0573C70-10DA-4584-ACC2-FB777A954C48}" type="pres">
      <dgm:prSet presAssocID="{EB4C93AD-7E22-4667-B0B9-824FAB6389A3}" presName="negativeSpace" presStyleCnt="0"/>
      <dgm:spPr/>
      <dgm:t>
        <a:bodyPr/>
        <a:lstStyle/>
        <a:p>
          <a:endParaRPr lang="en-US"/>
        </a:p>
      </dgm:t>
    </dgm:pt>
    <dgm:pt modelId="{2EBA1AE8-C8AF-412A-9BBD-E6557C06F637}" type="pres">
      <dgm:prSet presAssocID="{EB4C93AD-7E22-4667-B0B9-824FAB6389A3}" presName="childText" presStyleLbl="conFgAcc1" presStyleIdx="1" presStyleCnt="2" custScaleY="90420">
        <dgm:presLayoutVars>
          <dgm:bulletEnabled val="1"/>
        </dgm:presLayoutVars>
      </dgm:prSet>
      <dgm:spPr/>
      <dgm:t>
        <a:bodyPr/>
        <a:lstStyle/>
        <a:p>
          <a:endParaRPr lang="en-US"/>
        </a:p>
      </dgm:t>
    </dgm:pt>
  </dgm:ptLst>
  <dgm:cxnLst>
    <dgm:cxn modelId="{C0D39FED-D4EE-46B4-BEDC-6ED253C3518C}" type="presOf" srcId="{3B7F91D6-434E-4798-803A-B294F1FC9626}" destId="{2EBA1AE8-C8AF-412A-9BBD-E6557C06F637}" srcOrd="0" destOrd="0" presId="urn:microsoft.com/office/officeart/2005/8/layout/list1"/>
    <dgm:cxn modelId="{B909BAE4-6E57-40C1-BE00-546CDEFE5758}" srcId="{9B34A05F-0055-49B6-9993-9A2215404BB0}" destId="{4ABF4CDA-676B-4CC7-8508-B65A91EAC390}" srcOrd="0" destOrd="0" parTransId="{E153949A-5FA8-4D4F-89C2-78BF52B2D2FF}" sibTransId="{57B6C32F-F6A3-4A49-9669-B03D55AADB86}"/>
    <dgm:cxn modelId="{CF87A97E-2EDD-49BD-B9A4-8D013344CD6C}" type="presOf" srcId="{F37F01F9-7E58-4204-B497-46103D52046E}" destId="{2EBA1AE8-C8AF-412A-9BBD-E6557C06F637}" srcOrd="0" destOrd="1" presId="urn:microsoft.com/office/officeart/2005/8/layout/list1"/>
    <dgm:cxn modelId="{29FB6A65-9E76-4DAC-94D0-FE6F9DCACFF7}" srcId="{EB4C93AD-7E22-4667-B0B9-824FAB6389A3}" destId="{3B7F91D6-434E-4798-803A-B294F1FC9626}" srcOrd="0" destOrd="0" parTransId="{A56831D6-8342-4878-9D27-77F5444F3D88}" sibTransId="{F65E4D81-E247-48F1-98DC-37C4D9B71474}"/>
    <dgm:cxn modelId="{1167D8A3-6872-4E7E-93C7-EBF4CA0439D0}" type="presOf" srcId="{4ABF4CDA-676B-4CC7-8508-B65A91EAC390}" destId="{03F31947-1E28-4A42-9398-788F8846798A}" srcOrd="0" destOrd="0" presId="urn:microsoft.com/office/officeart/2005/8/layout/list1"/>
    <dgm:cxn modelId="{1C67F386-3FF0-4649-9B94-CD491F72F95E}" type="presOf" srcId="{EB4C93AD-7E22-4667-B0B9-824FAB6389A3}" destId="{DDAECF26-2204-4E20-958A-A194DB0F4E8F}" srcOrd="0" destOrd="0" presId="urn:microsoft.com/office/officeart/2005/8/layout/list1"/>
    <dgm:cxn modelId="{374A4577-6140-4F25-B9CC-81E0D35B55D1}" srcId="{EB4C93AD-7E22-4667-B0B9-824FAB6389A3}" destId="{A8C99870-2C02-4602-9E91-EB79E18E69AC}" srcOrd="3" destOrd="0" parTransId="{EE8F552A-3CED-410E-8C3F-2781FE53A42D}" sibTransId="{45BBF464-8217-4DEA-AF63-DA5B9CD31C09}"/>
    <dgm:cxn modelId="{56A71925-5077-4587-8895-0AD0DC66DBB9}" type="presOf" srcId="{9B34A05F-0055-49B6-9993-9A2215404BB0}" destId="{9AB84774-225E-4B0B-82B9-EC1DE7C2AE93}" srcOrd="0" destOrd="0" presId="urn:microsoft.com/office/officeart/2005/8/layout/list1"/>
    <dgm:cxn modelId="{3130BD49-4F02-42C7-8719-69E4DF3C92A7}" type="presOf" srcId="{1778FBC8-112A-4307-AA3B-FF156F3B58BF}" destId="{03F31947-1E28-4A42-9398-788F8846798A}" srcOrd="0" destOrd="1" presId="urn:microsoft.com/office/officeart/2005/8/layout/list1"/>
    <dgm:cxn modelId="{35233E4B-C4D1-45CA-82E5-301FB88393E4}" type="presOf" srcId="{B1C74181-31E8-4856-9280-217F427DDE2F}" destId="{2EBA1AE8-C8AF-412A-9BBD-E6557C06F637}" srcOrd="0" destOrd="2" presId="urn:microsoft.com/office/officeart/2005/8/layout/list1"/>
    <dgm:cxn modelId="{40412EB9-60EE-46D1-85A9-D4009B3F2779}" type="presOf" srcId="{9B34A05F-0055-49B6-9993-9A2215404BB0}" destId="{7FBDE4A6-90F7-4949-9409-57E50F5340B9}" srcOrd="1" destOrd="0" presId="urn:microsoft.com/office/officeart/2005/8/layout/list1"/>
    <dgm:cxn modelId="{EEDC1ABA-6106-4309-801E-736398330D1A}" srcId="{29D9EDA9-55E1-4BDA-B5E9-31778F2D19A7}" destId="{9B34A05F-0055-49B6-9993-9A2215404BB0}" srcOrd="0" destOrd="0" parTransId="{B3BCC55A-406B-47C7-A4E1-E6DCB397F5D8}" sibTransId="{790FE8BE-0EAA-4BEB-9E11-D0AEA5EC2115}"/>
    <dgm:cxn modelId="{A2CF3AD3-7B96-4155-85D5-8EF70AA2FE51}" srcId="{9B34A05F-0055-49B6-9993-9A2215404BB0}" destId="{1778FBC8-112A-4307-AA3B-FF156F3B58BF}" srcOrd="1" destOrd="0" parTransId="{AFEBE944-C965-495B-A20D-D5F940C1E248}" sibTransId="{1800FDE6-0DA3-4A97-9EAA-638E6C2B2F7C}"/>
    <dgm:cxn modelId="{B25781BB-E803-4DD1-A378-5A9E9B711ADA}" type="presOf" srcId="{A8C99870-2C02-4602-9E91-EB79E18E69AC}" destId="{2EBA1AE8-C8AF-412A-9BBD-E6557C06F637}" srcOrd="0" destOrd="3" presId="urn:microsoft.com/office/officeart/2005/8/layout/list1"/>
    <dgm:cxn modelId="{656DCD4D-8E91-42BC-B6DA-357BC1C5F3B7}" srcId="{EB4C93AD-7E22-4667-B0B9-824FAB6389A3}" destId="{B1C74181-31E8-4856-9280-217F427DDE2F}" srcOrd="2" destOrd="0" parTransId="{7C3F91D9-9405-4B06-85F1-760B532A72BF}" sibTransId="{39A223DA-845F-491C-B7BD-D24CF2EAE2B8}"/>
    <dgm:cxn modelId="{D70D8418-2D5B-415E-9FFA-31947E5798B5}" srcId="{29D9EDA9-55E1-4BDA-B5E9-31778F2D19A7}" destId="{EB4C93AD-7E22-4667-B0B9-824FAB6389A3}" srcOrd="1" destOrd="0" parTransId="{8D43588A-39BC-4FF3-B329-7EDEB6BAF92B}" sibTransId="{5BFF689B-95D3-41DC-B634-CABDBB512FD0}"/>
    <dgm:cxn modelId="{D53E2186-7945-4A11-83CF-D11307247D68}" srcId="{EB4C93AD-7E22-4667-B0B9-824FAB6389A3}" destId="{F37F01F9-7E58-4204-B497-46103D52046E}" srcOrd="1" destOrd="0" parTransId="{A118E23A-8669-4E18-B671-8F10FFD9ED7B}" sibTransId="{83CD24FE-4BE5-49EA-B109-5D37198FE69D}"/>
    <dgm:cxn modelId="{9A2CB625-8EE0-4245-ABAA-C6FFB432FA87}" type="presOf" srcId="{EB4C93AD-7E22-4667-B0B9-824FAB6389A3}" destId="{850E1B83-BFBB-41CB-AE05-ABA6A3F9CBD4}" srcOrd="1" destOrd="0" presId="urn:microsoft.com/office/officeart/2005/8/layout/list1"/>
    <dgm:cxn modelId="{E13702CC-25B7-4013-A155-48D573AD34ED}" type="presOf" srcId="{29D9EDA9-55E1-4BDA-B5E9-31778F2D19A7}" destId="{81F67B52-9B87-41A7-8E2D-710AECC24601}" srcOrd="0" destOrd="0" presId="urn:microsoft.com/office/officeart/2005/8/layout/list1"/>
    <dgm:cxn modelId="{10D53BFD-4489-4B49-B147-452E9FAC8427}" type="presParOf" srcId="{81F67B52-9B87-41A7-8E2D-710AECC24601}" destId="{28664008-0EE6-4AF7-8136-2CF7A25B111D}" srcOrd="0" destOrd="0" presId="urn:microsoft.com/office/officeart/2005/8/layout/list1"/>
    <dgm:cxn modelId="{4DE79A30-76A6-4BB6-8CC3-DAAD35B7B4CD}" type="presParOf" srcId="{28664008-0EE6-4AF7-8136-2CF7A25B111D}" destId="{9AB84774-225E-4B0B-82B9-EC1DE7C2AE93}" srcOrd="0" destOrd="0" presId="urn:microsoft.com/office/officeart/2005/8/layout/list1"/>
    <dgm:cxn modelId="{C391742E-BB78-45E2-9686-BBCBA48FE7C2}" type="presParOf" srcId="{28664008-0EE6-4AF7-8136-2CF7A25B111D}" destId="{7FBDE4A6-90F7-4949-9409-57E50F5340B9}" srcOrd="1" destOrd="0" presId="urn:microsoft.com/office/officeart/2005/8/layout/list1"/>
    <dgm:cxn modelId="{E05839CF-5A07-419A-97D3-7FC0E0F95479}" type="presParOf" srcId="{81F67B52-9B87-41A7-8E2D-710AECC24601}" destId="{6EA80A00-2B7D-44FD-B8C7-9EE21064ABFE}" srcOrd="1" destOrd="0" presId="urn:microsoft.com/office/officeart/2005/8/layout/list1"/>
    <dgm:cxn modelId="{F641B5CC-8818-4134-A6EE-001B8E335EDB}" type="presParOf" srcId="{81F67B52-9B87-41A7-8E2D-710AECC24601}" destId="{03F31947-1E28-4A42-9398-788F8846798A}" srcOrd="2" destOrd="0" presId="urn:microsoft.com/office/officeart/2005/8/layout/list1"/>
    <dgm:cxn modelId="{03238671-2215-444B-8947-37C044A8EF84}" type="presParOf" srcId="{81F67B52-9B87-41A7-8E2D-710AECC24601}" destId="{7F6443A2-A103-4F02-9602-EBD4D171FD79}" srcOrd="3" destOrd="0" presId="urn:microsoft.com/office/officeart/2005/8/layout/list1"/>
    <dgm:cxn modelId="{447EB97F-EBF6-4461-BCBC-1C553B570034}" type="presParOf" srcId="{81F67B52-9B87-41A7-8E2D-710AECC24601}" destId="{D0E13563-E9A8-45DE-9738-3E78F5CD4E82}" srcOrd="4" destOrd="0" presId="urn:microsoft.com/office/officeart/2005/8/layout/list1"/>
    <dgm:cxn modelId="{BD107749-FDBF-45CC-A7B5-882F3B91ECD6}" type="presParOf" srcId="{D0E13563-E9A8-45DE-9738-3E78F5CD4E82}" destId="{DDAECF26-2204-4E20-958A-A194DB0F4E8F}" srcOrd="0" destOrd="0" presId="urn:microsoft.com/office/officeart/2005/8/layout/list1"/>
    <dgm:cxn modelId="{451F6C01-A188-4A50-B1E4-60DD9EC67C5C}" type="presParOf" srcId="{D0E13563-E9A8-45DE-9738-3E78F5CD4E82}" destId="{850E1B83-BFBB-41CB-AE05-ABA6A3F9CBD4}" srcOrd="1" destOrd="0" presId="urn:microsoft.com/office/officeart/2005/8/layout/list1"/>
    <dgm:cxn modelId="{8D9B5F50-C81D-49A2-B55A-E72C8852ABB6}" type="presParOf" srcId="{81F67B52-9B87-41A7-8E2D-710AECC24601}" destId="{B0573C70-10DA-4584-ACC2-FB777A954C48}" srcOrd="5" destOrd="0" presId="urn:microsoft.com/office/officeart/2005/8/layout/list1"/>
    <dgm:cxn modelId="{1F047EC1-4D71-416D-BD6D-228C75340FDA}" type="presParOf" srcId="{81F67B52-9B87-41A7-8E2D-710AECC24601}" destId="{2EBA1AE8-C8AF-412A-9BBD-E6557C06F63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80BC108-8C6F-4B93-8251-1E9E1DCC5CC8}"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4ABC0DCA-208C-49FF-8103-4000DF9A3459}">
      <dgm:prSet/>
      <dgm:spPr/>
      <dgm:t>
        <a:bodyPr/>
        <a:lstStyle/>
        <a:p>
          <a:pPr rtl="0"/>
          <a:r>
            <a:rPr lang="en-US" dirty="0" smtClean="0"/>
            <a:t>Where do the forms I need come from?</a:t>
          </a:r>
          <a:endParaRPr lang="en-US" dirty="0"/>
        </a:p>
      </dgm:t>
    </dgm:pt>
    <dgm:pt modelId="{8D3ADEA0-9717-4B6B-B284-0C81A0F47267}" type="parTrans" cxnId="{C9C5FF88-73B6-4FA6-A41D-2277D1DE1DE4}">
      <dgm:prSet/>
      <dgm:spPr/>
      <dgm:t>
        <a:bodyPr/>
        <a:lstStyle/>
        <a:p>
          <a:endParaRPr lang="en-US"/>
        </a:p>
      </dgm:t>
    </dgm:pt>
    <dgm:pt modelId="{6B2386DE-5AC0-4239-97AA-E258E7E93177}" type="sibTrans" cxnId="{C9C5FF88-73B6-4FA6-A41D-2277D1DE1DE4}">
      <dgm:prSet/>
      <dgm:spPr/>
      <dgm:t>
        <a:bodyPr/>
        <a:lstStyle/>
        <a:p>
          <a:endParaRPr lang="en-US"/>
        </a:p>
      </dgm:t>
    </dgm:pt>
    <dgm:pt modelId="{7A20B706-A700-4230-8B78-98CF72AAB312}">
      <dgm:prSet/>
      <dgm:spPr/>
      <dgm:t>
        <a:bodyPr/>
        <a:lstStyle/>
        <a:p>
          <a:pPr rtl="0"/>
          <a:r>
            <a:rPr lang="en-US" u="sng" dirty="0" smtClean="0"/>
            <a:t>Consent Forms </a:t>
          </a:r>
          <a:r>
            <a:rPr lang="en-US" dirty="0" smtClean="0"/>
            <a:t>will be turned over to you from the NASS RFO via an in-person meeting before </a:t>
          </a:r>
          <a:r>
            <a:rPr lang="en-US" b="1" dirty="0" smtClean="0">
              <a:solidFill>
                <a:srgbClr val="FFFF00"/>
              </a:solidFill>
            </a:rPr>
            <a:t>8/23/2019</a:t>
          </a:r>
          <a:endParaRPr lang="en-US" b="1" dirty="0">
            <a:solidFill>
              <a:srgbClr val="FFFF00"/>
            </a:solidFill>
          </a:endParaRPr>
        </a:p>
      </dgm:t>
    </dgm:pt>
    <dgm:pt modelId="{043147FF-20CF-4A41-AB11-E17C6CEDA99A}" type="parTrans" cxnId="{C6C89811-5E21-4990-89C5-454EDB8E49FE}">
      <dgm:prSet/>
      <dgm:spPr/>
      <dgm:t>
        <a:bodyPr/>
        <a:lstStyle/>
        <a:p>
          <a:endParaRPr lang="en-US"/>
        </a:p>
      </dgm:t>
    </dgm:pt>
    <dgm:pt modelId="{217192EF-28BF-41A0-AB8E-720CCD8D5166}" type="sibTrans" cxnId="{C6C89811-5E21-4990-89C5-454EDB8E49FE}">
      <dgm:prSet/>
      <dgm:spPr/>
      <dgm:t>
        <a:bodyPr/>
        <a:lstStyle/>
        <a:p>
          <a:endParaRPr lang="en-US"/>
        </a:p>
      </dgm:t>
    </dgm:pt>
    <dgm:pt modelId="{54DD416C-61BF-46CF-9B51-07B6ABB2B9E0}">
      <dgm:prSet/>
      <dgm:spPr/>
      <dgm:t>
        <a:bodyPr/>
        <a:lstStyle/>
        <a:p>
          <a:pPr rtl="0"/>
          <a:r>
            <a:rPr lang="en-US" dirty="0" smtClean="0"/>
            <a:t>RFO: Where do my forms go?</a:t>
          </a:r>
          <a:endParaRPr lang="en-US" dirty="0"/>
        </a:p>
      </dgm:t>
    </dgm:pt>
    <dgm:pt modelId="{0A324D0D-D66B-4436-8E32-4C77A51D6AF8}" type="parTrans" cxnId="{E793E47D-7391-42D3-883B-FA7B76DE713D}">
      <dgm:prSet/>
      <dgm:spPr/>
      <dgm:t>
        <a:bodyPr/>
        <a:lstStyle/>
        <a:p>
          <a:endParaRPr lang="en-US"/>
        </a:p>
      </dgm:t>
    </dgm:pt>
    <dgm:pt modelId="{510F9D53-9387-4913-B6AA-977CB4D1341A}" type="sibTrans" cxnId="{E793E47D-7391-42D3-883B-FA7B76DE713D}">
      <dgm:prSet/>
      <dgm:spPr/>
      <dgm:t>
        <a:bodyPr/>
        <a:lstStyle/>
        <a:p>
          <a:endParaRPr lang="en-US"/>
        </a:p>
      </dgm:t>
    </dgm:pt>
    <dgm:pt modelId="{33CB7E16-6C0C-4234-9883-08F893210898}">
      <dgm:prSet/>
      <dgm:spPr/>
      <dgm:t>
        <a:bodyPr/>
        <a:lstStyle/>
        <a:p>
          <a:pPr rtl="0"/>
          <a:r>
            <a:rPr lang="en-US" smtClean="0"/>
            <a:t>Questionnaires are mailed to NASS Central Processing</a:t>
          </a:r>
          <a:endParaRPr lang="en-US"/>
        </a:p>
      </dgm:t>
    </dgm:pt>
    <dgm:pt modelId="{4BE7E20D-F35B-4986-9CE8-F0B7734CB138}" type="parTrans" cxnId="{538FAEA7-2D3E-42D9-BE5D-280861F52F5F}">
      <dgm:prSet/>
      <dgm:spPr/>
      <dgm:t>
        <a:bodyPr/>
        <a:lstStyle/>
        <a:p>
          <a:endParaRPr lang="en-US"/>
        </a:p>
      </dgm:t>
    </dgm:pt>
    <dgm:pt modelId="{D9C6C522-2408-4E20-8EC5-BCF7B8D053A5}" type="sibTrans" cxnId="{538FAEA7-2D3E-42D9-BE5D-280861F52F5F}">
      <dgm:prSet/>
      <dgm:spPr/>
      <dgm:t>
        <a:bodyPr/>
        <a:lstStyle/>
        <a:p>
          <a:endParaRPr lang="en-US"/>
        </a:p>
      </dgm:t>
    </dgm:pt>
    <dgm:pt modelId="{1CF29604-2A8E-4434-A832-EAEF308C0115}">
      <dgm:prSet/>
      <dgm:spPr/>
      <dgm:t>
        <a:bodyPr/>
        <a:lstStyle/>
        <a:p>
          <a:pPr rtl="0"/>
          <a:r>
            <a:rPr lang="en-US" smtClean="0"/>
            <a:t>Consent forms are scanned and turned over to the NAHMS Coordinator</a:t>
          </a:r>
          <a:endParaRPr lang="en-US"/>
        </a:p>
      </dgm:t>
    </dgm:pt>
    <dgm:pt modelId="{3C14B39A-5A27-4F7E-9F11-EF77F2A6F44A}" type="parTrans" cxnId="{54F8995A-944E-4888-9148-7EA1A40391A7}">
      <dgm:prSet/>
      <dgm:spPr/>
      <dgm:t>
        <a:bodyPr/>
        <a:lstStyle/>
        <a:p>
          <a:endParaRPr lang="en-US"/>
        </a:p>
      </dgm:t>
    </dgm:pt>
    <dgm:pt modelId="{641B0DC9-DEA1-4CF7-B4DC-AC5F55B0A45F}" type="sibTrans" cxnId="{54F8995A-944E-4888-9148-7EA1A40391A7}">
      <dgm:prSet/>
      <dgm:spPr/>
      <dgm:t>
        <a:bodyPr/>
        <a:lstStyle/>
        <a:p>
          <a:endParaRPr lang="en-US"/>
        </a:p>
      </dgm:t>
    </dgm:pt>
    <dgm:pt modelId="{91AD7215-A3AA-4DF7-8389-D485E70077D5}">
      <dgm:prSet/>
      <dgm:spPr/>
      <dgm:t>
        <a:bodyPr/>
        <a:lstStyle/>
        <a:p>
          <a:pPr rtl="0"/>
          <a:r>
            <a:rPr lang="en-US" dirty="0" smtClean="0"/>
            <a:t>Nondisclosure forms are copied and</a:t>
          </a:r>
          <a:endParaRPr lang="en-US" dirty="0"/>
        </a:p>
      </dgm:t>
    </dgm:pt>
    <dgm:pt modelId="{74373891-4EE3-4E43-BB50-F5EE54D8C2CA}" type="parTrans" cxnId="{98F3AB23-B22F-47EA-BB3F-C2C1AD9DE1D1}">
      <dgm:prSet/>
      <dgm:spPr/>
      <dgm:t>
        <a:bodyPr/>
        <a:lstStyle/>
        <a:p>
          <a:endParaRPr lang="en-US"/>
        </a:p>
      </dgm:t>
    </dgm:pt>
    <dgm:pt modelId="{5D22FA64-F911-40AB-9A2F-9F82F80DA543}" type="sibTrans" cxnId="{98F3AB23-B22F-47EA-BB3F-C2C1AD9DE1D1}">
      <dgm:prSet/>
      <dgm:spPr/>
      <dgm:t>
        <a:bodyPr/>
        <a:lstStyle/>
        <a:p>
          <a:endParaRPr lang="en-US"/>
        </a:p>
      </dgm:t>
    </dgm:pt>
    <dgm:pt modelId="{2C3642DC-5A99-4F1E-B14A-BE2CABF8D5EE}">
      <dgm:prSet/>
      <dgm:spPr/>
      <dgm:t>
        <a:bodyPr/>
        <a:lstStyle/>
        <a:p>
          <a:pPr rtl="0"/>
          <a:r>
            <a:rPr lang="en-US" smtClean="0"/>
            <a:t>The original forms stay with the RFO</a:t>
          </a:r>
          <a:endParaRPr lang="en-US"/>
        </a:p>
      </dgm:t>
    </dgm:pt>
    <dgm:pt modelId="{7C560FD6-393A-4C2B-B968-C29887A3367E}" type="parTrans" cxnId="{8D937106-308D-410C-B3E2-95D183B0324A}">
      <dgm:prSet/>
      <dgm:spPr/>
      <dgm:t>
        <a:bodyPr/>
        <a:lstStyle/>
        <a:p>
          <a:endParaRPr lang="en-US"/>
        </a:p>
      </dgm:t>
    </dgm:pt>
    <dgm:pt modelId="{F74409A3-668C-4B2F-9771-736746B60A94}" type="sibTrans" cxnId="{8D937106-308D-410C-B3E2-95D183B0324A}">
      <dgm:prSet/>
      <dgm:spPr/>
      <dgm:t>
        <a:bodyPr/>
        <a:lstStyle/>
        <a:p>
          <a:endParaRPr lang="en-US"/>
        </a:p>
      </dgm:t>
    </dgm:pt>
    <dgm:pt modelId="{65FAAEE2-C4F2-4647-BF58-381EC5A52E22}">
      <dgm:prSet/>
      <dgm:spPr/>
      <dgm:t>
        <a:bodyPr/>
        <a:lstStyle/>
        <a:p>
          <a:pPr rtl="0"/>
          <a:r>
            <a:rPr lang="en-US" smtClean="0"/>
            <a:t>The copied forms are given to the NAHMS Coordinator</a:t>
          </a:r>
          <a:endParaRPr lang="en-US"/>
        </a:p>
      </dgm:t>
    </dgm:pt>
    <dgm:pt modelId="{10566F47-2952-48D0-8009-58E578419B98}" type="parTrans" cxnId="{D2251315-668D-4BB8-9A1B-1B68649F3CCE}">
      <dgm:prSet/>
      <dgm:spPr/>
      <dgm:t>
        <a:bodyPr/>
        <a:lstStyle/>
        <a:p>
          <a:endParaRPr lang="en-US"/>
        </a:p>
      </dgm:t>
    </dgm:pt>
    <dgm:pt modelId="{5E8F7261-80A3-4783-A79E-970B44CF3C35}" type="sibTrans" cxnId="{D2251315-668D-4BB8-9A1B-1B68649F3CCE}">
      <dgm:prSet/>
      <dgm:spPr/>
      <dgm:t>
        <a:bodyPr/>
        <a:lstStyle/>
        <a:p>
          <a:endParaRPr lang="en-US"/>
        </a:p>
      </dgm:t>
    </dgm:pt>
    <dgm:pt modelId="{363B11FA-4EC5-49A2-B13D-44FBD3F36E1C}">
      <dgm:prSet/>
      <dgm:spPr/>
      <dgm:t>
        <a:bodyPr/>
        <a:lstStyle/>
        <a:p>
          <a:pPr rtl="0"/>
          <a:r>
            <a:rPr lang="en-US" b="0" dirty="0" smtClean="0">
              <a:solidFill>
                <a:schemeClr val="tx1"/>
              </a:solidFill>
            </a:rPr>
            <a:t>Non-disclosure forms (</a:t>
          </a:r>
          <a:r>
            <a:rPr lang="en-US" b="0" u="sng" dirty="0" smtClean="0">
              <a:solidFill>
                <a:schemeClr val="tx1"/>
              </a:solidFill>
            </a:rPr>
            <a:t>ADM-043</a:t>
          </a:r>
          <a:r>
            <a:rPr lang="en-US" b="0" dirty="0" smtClean="0">
              <a:solidFill>
                <a:schemeClr val="tx1"/>
              </a:solidFill>
            </a:rPr>
            <a:t> and the </a:t>
          </a:r>
          <a:r>
            <a:rPr lang="en-US" b="0" u="sng" dirty="0" smtClean="0">
              <a:solidFill>
                <a:schemeClr val="tx1"/>
              </a:solidFill>
            </a:rPr>
            <a:t>NASS Representative Agreement</a:t>
          </a:r>
          <a:r>
            <a:rPr lang="en-US" b="0" dirty="0" smtClean="0">
              <a:solidFill>
                <a:schemeClr val="tx1"/>
              </a:solidFill>
            </a:rPr>
            <a:t>) will be signed during this meeting as well</a:t>
          </a:r>
          <a:endParaRPr lang="en-US" b="0" dirty="0">
            <a:solidFill>
              <a:schemeClr val="tx1"/>
            </a:solidFill>
          </a:endParaRPr>
        </a:p>
      </dgm:t>
    </dgm:pt>
    <dgm:pt modelId="{60397C1A-D933-4669-8B31-A516CDC5FF01}" type="parTrans" cxnId="{EA78D4EE-5981-4E9F-91A3-918EAB7421CF}">
      <dgm:prSet/>
      <dgm:spPr/>
    </dgm:pt>
    <dgm:pt modelId="{D81070ED-262A-445C-B641-7AA3275D2798}" type="sibTrans" cxnId="{EA78D4EE-5981-4E9F-91A3-918EAB7421CF}">
      <dgm:prSet/>
      <dgm:spPr/>
    </dgm:pt>
    <dgm:pt modelId="{45F095AF-C6D3-429F-9E48-B9DCFD88C06D}" type="pres">
      <dgm:prSet presAssocID="{480BC108-8C6F-4B93-8251-1E9E1DCC5CC8}" presName="Name0" presStyleCnt="0">
        <dgm:presLayoutVars>
          <dgm:dir/>
          <dgm:animLvl val="lvl"/>
          <dgm:resizeHandles val="exact"/>
        </dgm:presLayoutVars>
      </dgm:prSet>
      <dgm:spPr/>
      <dgm:t>
        <a:bodyPr/>
        <a:lstStyle/>
        <a:p>
          <a:endParaRPr lang="en-US"/>
        </a:p>
      </dgm:t>
    </dgm:pt>
    <dgm:pt modelId="{E3FB3C08-FEAC-48BC-9707-7523C006FDC0}" type="pres">
      <dgm:prSet presAssocID="{4ABC0DCA-208C-49FF-8103-4000DF9A3459}" presName="linNode" presStyleCnt="0"/>
      <dgm:spPr/>
    </dgm:pt>
    <dgm:pt modelId="{99EEDBB6-BA3A-4C23-B15C-B2D406D2082F}" type="pres">
      <dgm:prSet presAssocID="{4ABC0DCA-208C-49FF-8103-4000DF9A3459}" presName="parentText" presStyleLbl="node1" presStyleIdx="0" presStyleCnt="2">
        <dgm:presLayoutVars>
          <dgm:chMax val="1"/>
          <dgm:bulletEnabled val="1"/>
        </dgm:presLayoutVars>
      </dgm:prSet>
      <dgm:spPr/>
      <dgm:t>
        <a:bodyPr/>
        <a:lstStyle/>
        <a:p>
          <a:endParaRPr lang="en-US"/>
        </a:p>
      </dgm:t>
    </dgm:pt>
    <dgm:pt modelId="{8BB47FC6-CFB5-4145-92E3-617E5EC86A5F}" type="pres">
      <dgm:prSet presAssocID="{4ABC0DCA-208C-49FF-8103-4000DF9A3459}" presName="descendantText" presStyleLbl="alignAccFollowNode1" presStyleIdx="0" presStyleCnt="2" custScaleX="324234">
        <dgm:presLayoutVars>
          <dgm:bulletEnabled val="1"/>
        </dgm:presLayoutVars>
      </dgm:prSet>
      <dgm:spPr/>
      <dgm:t>
        <a:bodyPr/>
        <a:lstStyle/>
        <a:p>
          <a:endParaRPr lang="en-US"/>
        </a:p>
      </dgm:t>
    </dgm:pt>
    <dgm:pt modelId="{8BF9BD02-5BB5-4113-B7B1-B18682F65D27}" type="pres">
      <dgm:prSet presAssocID="{6B2386DE-5AC0-4239-97AA-E258E7E93177}" presName="sp" presStyleCnt="0"/>
      <dgm:spPr/>
    </dgm:pt>
    <dgm:pt modelId="{4869D5FB-921C-4981-A843-1237BB4D4839}" type="pres">
      <dgm:prSet presAssocID="{54DD416C-61BF-46CF-9B51-07B6ABB2B9E0}" presName="linNode" presStyleCnt="0"/>
      <dgm:spPr/>
    </dgm:pt>
    <dgm:pt modelId="{E693F30E-3D06-4B61-9113-A2AD96B58223}" type="pres">
      <dgm:prSet presAssocID="{54DD416C-61BF-46CF-9B51-07B6ABB2B9E0}" presName="parentText" presStyleLbl="node1" presStyleIdx="1" presStyleCnt="2">
        <dgm:presLayoutVars>
          <dgm:chMax val="1"/>
          <dgm:bulletEnabled val="1"/>
        </dgm:presLayoutVars>
      </dgm:prSet>
      <dgm:spPr/>
      <dgm:t>
        <a:bodyPr/>
        <a:lstStyle/>
        <a:p>
          <a:endParaRPr lang="en-US"/>
        </a:p>
      </dgm:t>
    </dgm:pt>
    <dgm:pt modelId="{CCBC3E12-10E5-447D-8493-16A2963583FF}" type="pres">
      <dgm:prSet presAssocID="{54DD416C-61BF-46CF-9B51-07B6ABB2B9E0}" presName="descendantText" presStyleLbl="alignAccFollowNode1" presStyleIdx="1" presStyleCnt="2" custScaleX="324234">
        <dgm:presLayoutVars>
          <dgm:bulletEnabled val="1"/>
        </dgm:presLayoutVars>
      </dgm:prSet>
      <dgm:spPr/>
      <dgm:t>
        <a:bodyPr/>
        <a:lstStyle/>
        <a:p>
          <a:endParaRPr lang="en-US"/>
        </a:p>
      </dgm:t>
    </dgm:pt>
  </dgm:ptLst>
  <dgm:cxnLst>
    <dgm:cxn modelId="{D36F00A9-0B18-42CC-9252-5E8B9E92BD11}" type="presOf" srcId="{480BC108-8C6F-4B93-8251-1E9E1DCC5CC8}" destId="{45F095AF-C6D3-429F-9E48-B9DCFD88C06D}" srcOrd="0" destOrd="0" presId="urn:microsoft.com/office/officeart/2005/8/layout/vList5"/>
    <dgm:cxn modelId="{F3F50A51-5884-4126-9453-C50BC1B03ACF}" type="presOf" srcId="{7A20B706-A700-4230-8B78-98CF72AAB312}" destId="{8BB47FC6-CFB5-4145-92E3-617E5EC86A5F}" srcOrd="0" destOrd="0" presId="urn:microsoft.com/office/officeart/2005/8/layout/vList5"/>
    <dgm:cxn modelId="{E793E47D-7391-42D3-883B-FA7B76DE713D}" srcId="{480BC108-8C6F-4B93-8251-1E9E1DCC5CC8}" destId="{54DD416C-61BF-46CF-9B51-07B6ABB2B9E0}" srcOrd="1" destOrd="0" parTransId="{0A324D0D-D66B-4436-8E32-4C77A51D6AF8}" sibTransId="{510F9D53-9387-4913-B6AA-977CB4D1341A}"/>
    <dgm:cxn modelId="{5AEFA25A-8381-4E76-89AF-C16D2C4728EA}" type="presOf" srcId="{363B11FA-4EC5-49A2-B13D-44FBD3F36E1C}" destId="{8BB47FC6-CFB5-4145-92E3-617E5EC86A5F}" srcOrd="0" destOrd="1" presId="urn:microsoft.com/office/officeart/2005/8/layout/vList5"/>
    <dgm:cxn modelId="{C6C89811-5E21-4990-89C5-454EDB8E49FE}" srcId="{4ABC0DCA-208C-49FF-8103-4000DF9A3459}" destId="{7A20B706-A700-4230-8B78-98CF72AAB312}" srcOrd="0" destOrd="0" parTransId="{043147FF-20CF-4A41-AB11-E17C6CEDA99A}" sibTransId="{217192EF-28BF-41A0-AB8E-720CCD8D5166}"/>
    <dgm:cxn modelId="{98F3AB23-B22F-47EA-BB3F-C2C1AD9DE1D1}" srcId="{54DD416C-61BF-46CF-9B51-07B6ABB2B9E0}" destId="{91AD7215-A3AA-4DF7-8389-D485E70077D5}" srcOrd="2" destOrd="0" parTransId="{74373891-4EE3-4E43-BB50-F5EE54D8C2CA}" sibTransId="{5D22FA64-F911-40AB-9A2F-9F82F80DA543}"/>
    <dgm:cxn modelId="{C9C5FF88-73B6-4FA6-A41D-2277D1DE1DE4}" srcId="{480BC108-8C6F-4B93-8251-1E9E1DCC5CC8}" destId="{4ABC0DCA-208C-49FF-8103-4000DF9A3459}" srcOrd="0" destOrd="0" parTransId="{8D3ADEA0-9717-4B6B-B284-0C81A0F47267}" sibTransId="{6B2386DE-5AC0-4239-97AA-E258E7E93177}"/>
    <dgm:cxn modelId="{4EAE6894-8E9A-44AD-9E9A-A0AE275B7BB7}" type="presOf" srcId="{1CF29604-2A8E-4434-A832-EAEF308C0115}" destId="{CCBC3E12-10E5-447D-8493-16A2963583FF}" srcOrd="0" destOrd="1" presId="urn:microsoft.com/office/officeart/2005/8/layout/vList5"/>
    <dgm:cxn modelId="{EA78D4EE-5981-4E9F-91A3-918EAB7421CF}" srcId="{7A20B706-A700-4230-8B78-98CF72AAB312}" destId="{363B11FA-4EC5-49A2-B13D-44FBD3F36E1C}" srcOrd="0" destOrd="0" parTransId="{60397C1A-D933-4669-8B31-A516CDC5FF01}" sibTransId="{D81070ED-262A-445C-B641-7AA3275D2798}"/>
    <dgm:cxn modelId="{8D937106-308D-410C-B3E2-95D183B0324A}" srcId="{91AD7215-A3AA-4DF7-8389-D485E70077D5}" destId="{2C3642DC-5A99-4F1E-B14A-BE2CABF8D5EE}" srcOrd="0" destOrd="0" parTransId="{7C560FD6-393A-4C2B-B968-C29887A3367E}" sibTransId="{F74409A3-668C-4B2F-9771-736746B60A94}"/>
    <dgm:cxn modelId="{54F8995A-944E-4888-9148-7EA1A40391A7}" srcId="{54DD416C-61BF-46CF-9B51-07B6ABB2B9E0}" destId="{1CF29604-2A8E-4434-A832-EAEF308C0115}" srcOrd="1" destOrd="0" parTransId="{3C14B39A-5A27-4F7E-9F11-EF77F2A6F44A}" sibTransId="{641B0DC9-DEA1-4CF7-B4DC-AC5F55B0A45F}"/>
    <dgm:cxn modelId="{B8B52295-53F0-4FD0-AE0F-118FD730EFCA}" type="presOf" srcId="{2C3642DC-5A99-4F1E-B14A-BE2CABF8D5EE}" destId="{CCBC3E12-10E5-447D-8493-16A2963583FF}" srcOrd="0" destOrd="3" presId="urn:microsoft.com/office/officeart/2005/8/layout/vList5"/>
    <dgm:cxn modelId="{2887BC06-C4CA-48A2-8B03-2B970053A79E}" type="presOf" srcId="{33CB7E16-6C0C-4234-9883-08F893210898}" destId="{CCBC3E12-10E5-447D-8493-16A2963583FF}" srcOrd="0" destOrd="0" presId="urn:microsoft.com/office/officeart/2005/8/layout/vList5"/>
    <dgm:cxn modelId="{BBFC3B4A-1158-458A-A74C-F3B39312C7EB}" type="presOf" srcId="{4ABC0DCA-208C-49FF-8103-4000DF9A3459}" destId="{99EEDBB6-BA3A-4C23-B15C-B2D406D2082F}" srcOrd="0" destOrd="0" presId="urn:microsoft.com/office/officeart/2005/8/layout/vList5"/>
    <dgm:cxn modelId="{538FAEA7-2D3E-42D9-BE5D-280861F52F5F}" srcId="{54DD416C-61BF-46CF-9B51-07B6ABB2B9E0}" destId="{33CB7E16-6C0C-4234-9883-08F893210898}" srcOrd="0" destOrd="0" parTransId="{4BE7E20D-F35B-4986-9CE8-F0B7734CB138}" sibTransId="{D9C6C522-2408-4E20-8EC5-BCF7B8D053A5}"/>
    <dgm:cxn modelId="{7E526B15-1FDD-49C2-922D-FA35E3CFB229}" type="presOf" srcId="{91AD7215-A3AA-4DF7-8389-D485E70077D5}" destId="{CCBC3E12-10E5-447D-8493-16A2963583FF}" srcOrd="0" destOrd="2" presId="urn:microsoft.com/office/officeart/2005/8/layout/vList5"/>
    <dgm:cxn modelId="{372EC073-DC97-4A09-A3F5-4D58D5D3048E}" type="presOf" srcId="{54DD416C-61BF-46CF-9B51-07B6ABB2B9E0}" destId="{E693F30E-3D06-4B61-9113-A2AD96B58223}" srcOrd="0" destOrd="0" presId="urn:microsoft.com/office/officeart/2005/8/layout/vList5"/>
    <dgm:cxn modelId="{7D9260AD-C99C-4FC8-BC78-7642FDA330D0}" type="presOf" srcId="{65FAAEE2-C4F2-4647-BF58-381EC5A52E22}" destId="{CCBC3E12-10E5-447D-8493-16A2963583FF}" srcOrd="0" destOrd="4" presId="urn:microsoft.com/office/officeart/2005/8/layout/vList5"/>
    <dgm:cxn modelId="{D2251315-668D-4BB8-9A1B-1B68649F3CCE}" srcId="{91AD7215-A3AA-4DF7-8389-D485E70077D5}" destId="{65FAAEE2-C4F2-4647-BF58-381EC5A52E22}" srcOrd="1" destOrd="0" parTransId="{10566F47-2952-48D0-8009-58E578419B98}" sibTransId="{5E8F7261-80A3-4783-A79E-970B44CF3C35}"/>
    <dgm:cxn modelId="{758E42EB-FF14-485B-8A52-95F03137C759}" type="presParOf" srcId="{45F095AF-C6D3-429F-9E48-B9DCFD88C06D}" destId="{E3FB3C08-FEAC-48BC-9707-7523C006FDC0}" srcOrd="0" destOrd="0" presId="urn:microsoft.com/office/officeart/2005/8/layout/vList5"/>
    <dgm:cxn modelId="{D7EF7606-3F37-41B9-BA15-DB8FCCD0216F}" type="presParOf" srcId="{E3FB3C08-FEAC-48BC-9707-7523C006FDC0}" destId="{99EEDBB6-BA3A-4C23-B15C-B2D406D2082F}" srcOrd="0" destOrd="0" presId="urn:microsoft.com/office/officeart/2005/8/layout/vList5"/>
    <dgm:cxn modelId="{233C6092-A7DD-4AB0-9396-96C5E5B488ED}" type="presParOf" srcId="{E3FB3C08-FEAC-48BC-9707-7523C006FDC0}" destId="{8BB47FC6-CFB5-4145-92E3-617E5EC86A5F}" srcOrd="1" destOrd="0" presId="urn:microsoft.com/office/officeart/2005/8/layout/vList5"/>
    <dgm:cxn modelId="{6FDB26C7-8A7B-4C3E-9E3B-E7332A0FF7AF}" type="presParOf" srcId="{45F095AF-C6D3-429F-9E48-B9DCFD88C06D}" destId="{8BF9BD02-5BB5-4113-B7B1-B18682F65D27}" srcOrd="1" destOrd="0" presId="urn:microsoft.com/office/officeart/2005/8/layout/vList5"/>
    <dgm:cxn modelId="{FB28D189-C867-4653-A59C-A087880EF6EC}" type="presParOf" srcId="{45F095AF-C6D3-429F-9E48-B9DCFD88C06D}" destId="{4869D5FB-921C-4981-A843-1237BB4D4839}" srcOrd="2" destOrd="0" presId="urn:microsoft.com/office/officeart/2005/8/layout/vList5"/>
    <dgm:cxn modelId="{F73870E4-A979-4B3B-AB09-848E348EFABB}" type="presParOf" srcId="{4869D5FB-921C-4981-A843-1237BB4D4839}" destId="{E693F30E-3D06-4B61-9113-A2AD96B58223}" srcOrd="0" destOrd="0" presId="urn:microsoft.com/office/officeart/2005/8/layout/vList5"/>
    <dgm:cxn modelId="{3AF9732C-D255-4E46-9237-78CCC9A52E04}" type="presParOf" srcId="{4869D5FB-921C-4981-A843-1237BB4D4839}" destId="{CCBC3E12-10E5-447D-8493-16A2963583F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80BC108-8C6F-4B93-8251-1E9E1DCC5CC8}"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4ABC0DCA-208C-49FF-8103-4000DF9A3459}">
      <dgm:prSet/>
      <dgm:spPr>
        <a:solidFill>
          <a:schemeClr val="accent5">
            <a:hueOff val="0"/>
            <a:satOff val="0"/>
            <a:lumOff val="0"/>
            <a:alpha val="50000"/>
          </a:schemeClr>
        </a:solidFill>
      </dgm:spPr>
      <dgm:t>
        <a:bodyPr/>
        <a:lstStyle/>
        <a:p>
          <a:pPr rtl="0"/>
          <a:r>
            <a:rPr lang="en-US" dirty="0" smtClean="0"/>
            <a:t>Where do the forms I need come from?</a:t>
          </a:r>
          <a:endParaRPr lang="en-US" dirty="0">
            <a:solidFill>
              <a:schemeClr val="lt1">
                <a:alpha val="50000"/>
              </a:schemeClr>
            </a:solidFill>
          </a:endParaRPr>
        </a:p>
      </dgm:t>
    </dgm:pt>
    <dgm:pt modelId="{8D3ADEA0-9717-4B6B-B284-0C81A0F47267}" type="parTrans" cxnId="{C9C5FF88-73B6-4FA6-A41D-2277D1DE1DE4}">
      <dgm:prSet/>
      <dgm:spPr/>
      <dgm:t>
        <a:bodyPr/>
        <a:lstStyle/>
        <a:p>
          <a:endParaRPr lang="en-US"/>
        </a:p>
      </dgm:t>
    </dgm:pt>
    <dgm:pt modelId="{6B2386DE-5AC0-4239-97AA-E258E7E93177}" type="sibTrans" cxnId="{C9C5FF88-73B6-4FA6-A41D-2277D1DE1DE4}">
      <dgm:prSet/>
      <dgm:spPr/>
      <dgm:t>
        <a:bodyPr/>
        <a:lstStyle/>
        <a:p>
          <a:endParaRPr lang="en-US"/>
        </a:p>
      </dgm:t>
    </dgm:pt>
    <dgm:pt modelId="{7A20B706-A700-4230-8B78-98CF72AAB312}">
      <dgm:prSet/>
      <dgm:spPr>
        <a:solidFill>
          <a:schemeClr val="accent5">
            <a:tint val="40000"/>
            <a:hueOff val="0"/>
            <a:satOff val="0"/>
            <a:lumOff val="0"/>
            <a:alpha val="50000"/>
          </a:schemeClr>
        </a:solidFill>
      </dgm:spPr>
      <dgm:t>
        <a:bodyPr/>
        <a:lstStyle/>
        <a:p>
          <a:pPr rtl="0"/>
          <a:r>
            <a:rPr lang="en-US" u="sng" dirty="0" smtClean="0"/>
            <a:t>Consent Forms </a:t>
          </a:r>
          <a:r>
            <a:rPr lang="en-US" dirty="0" smtClean="0"/>
            <a:t>will be turned over to you from the NASS RFO via an in-person meeting before </a:t>
          </a:r>
          <a:r>
            <a:rPr lang="en-US" b="1" dirty="0" smtClean="0">
              <a:solidFill>
                <a:srgbClr val="FFFF00"/>
              </a:solidFill>
            </a:rPr>
            <a:t>8/23/2019</a:t>
          </a:r>
          <a:endParaRPr lang="en-US" dirty="0">
            <a:solidFill>
              <a:schemeClr val="dk1">
                <a:hueOff val="0"/>
                <a:satOff val="0"/>
                <a:lumOff val="0"/>
                <a:alpha val="50000"/>
              </a:schemeClr>
            </a:solidFill>
          </a:endParaRPr>
        </a:p>
      </dgm:t>
    </dgm:pt>
    <dgm:pt modelId="{043147FF-20CF-4A41-AB11-E17C6CEDA99A}" type="parTrans" cxnId="{C6C89811-5E21-4990-89C5-454EDB8E49FE}">
      <dgm:prSet/>
      <dgm:spPr/>
      <dgm:t>
        <a:bodyPr/>
        <a:lstStyle/>
        <a:p>
          <a:endParaRPr lang="en-US"/>
        </a:p>
      </dgm:t>
    </dgm:pt>
    <dgm:pt modelId="{217192EF-28BF-41A0-AB8E-720CCD8D5166}" type="sibTrans" cxnId="{C6C89811-5E21-4990-89C5-454EDB8E49FE}">
      <dgm:prSet/>
      <dgm:spPr/>
      <dgm:t>
        <a:bodyPr/>
        <a:lstStyle/>
        <a:p>
          <a:endParaRPr lang="en-US"/>
        </a:p>
      </dgm:t>
    </dgm:pt>
    <dgm:pt modelId="{54DD416C-61BF-46CF-9B51-07B6ABB2B9E0}">
      <dgm:prSet/>
      <dgm:spPr/>
      <dgm:t>
        <a:bodyPr/>
        <a:lstStyle/>
        <a:p>
          <a:pPr rtl="0"/>
          <a:r>
            <a:rPr lang="en-US" dirty="0" smtClean="0"/>
            <a:t>Where do the forms go?</a:t>
          </a:r>
          <a:endParaRPr lang="en-US" dirty="0"/>
        </a:p>
      </dgm:t>
    </dgm:pt>
    <dgm:pt modelId="{0A324D0D-D66B-4436-8E32-4C77A51D6AF8}" type="parTrans" cxnId="{E793E47D-7391-42D3-883B-FA7B76DE713D}">
      <dgm:prSet/>
      <dgm:spPr/>
      <dgm:t>
        <a:bodyPr/>
        <a:lstStyle/>
        <a:p>
          <a:endParaRPr lang="en-US"/>
        </a:p>
      </dgm:t>
    </dgm:pt>
    <dgm:pt modelId="{510F9D53-9387-4913-B6AA-977CB4D1341A}" type="sibTrans" cxnId="{E793E47D-7391-42D3-883B-FA7B76DE713D}">
      <dgm:prSet/>
      <dgm:spPr/>
      <dgm:t>
        <a:bodyPr/>
        <a:lstStyle/>
        <a:p>
          <a:endParaRPr lang="en-US"/>
        </a:p>
      </dgm:t>
    </dgm:pt>
    <dgm:pt modelId="{33CB7E16-6C0C-4234-9883-08F893210898}">
      <dgm:prSet/>
      <dgm:spPr/>
      <dgm:t>
        <a:bodyPr/>
        <a:lstStyle/>
        <a:p>
          <a:pPr rtl="0"/>
          <a:r>
            <a:rPr lang="en-US" u="sng" dirty="0" smtClean="0"/>
            <a:t>Consent Forms</a:t>
          </a:r>
          <a:r>
            <a:rPr lang="en-US" b="1" u="none" dirty="0" smtClean="0"/>
            <a:t> </a:t>
          </a:r>
          <a:r>
            <a:rPr lang="en-US" b="0" u="none" dirty="0" smtClean="0"/>
            <a:t>are taken back to the State office and distributed to Field Staff so they can make contact with producers</a:t>
          </a:r>
          <a:endParaRPr lang="en-US" u="sng" dirty="0"/>
        </a:p>
      </dgm:t>
    </dgm:pt>
    <dgm:pt modelId="{4BE7E20D-F35B-4986-9CE8-F0B7734CB138}" type="parTrans" cxnId="{538FAEA7-2D3E-42D9-BE5D-280861F52F5F}">
      <dgm:prSet/>
      <dgm:spPr/>
      <dgm:t>
        <a:bodyPr/>
        <a:lstStyle/>
        <a:p>
          <a:endParaRPr lang="en-US"/>
        </a:p>
      </dgm:t>
    </dgm:pt>
    <dgm:pt modelId="{D9C6C522-2408-4E20-8EC5-BCF7B8D053A5}" type="sibTrans" cxnId="{538FAEA7-2D3E-42D9-BE5D-280861F52F5F}">
      <dgm:prSet/>
      <dgm:spPr/>
      <dgm:t>
        <a:bodyPr/>
        <a:lstStyle/>
        <a:p>
          <a:endParaRPr lang="en-US"/>
        </a:p>
      </dgm:t>
    </dgm:pt>
    <dgm:pt modelId="{1C03CBE3-0B8D-45E2-848C-990B10CD7E30}">
      <dgm:prSet/>
      <dgm:spPr/>
      <dgm:t>
        <a:bodyPr/>
        <a:lstStyle/>
        <a:p>
          <a:pPr rtl="0"/>
          <a:r>
            <a:rPr lang="en-US" b="0" dirty="0" smtClean="0">
              <a:solidFill>
                <a:schemeClr val="tx1"/>
              </a:solidFill>
            </a:rPr>
            <a:t>Non-disclosure forms (</a:t>
          </a:r>
          <a:r>
            <a:rPr lang="en-US" b="0" u="sng" dirty="0" smtClean="0">
              <a:solidFill>
                <a:schemeClr val="tx1"/>
              </a:solidFill>
            </a:rPr>
            <a:t>ADM-043</a:t>
          </a:r>
          <a:r>
            <a:rPr lang="en-US" b="0" dirty="0" smtClean="0">
              <a:solidFill>
                <a:schemeClr val="tx1"/>
              </a:solidFill>
            </a:rPr>
            <a:t> and the </a:t>
          </a:r>
          <a:r>
            <a:rPr lang="en-US" b="0" u="sng" dirty="0" smtClean="0">
              <a:solidFill>
                <a:schemeClr val="tx1"/>
              </a:solidFill>
            </a:rPr>
            <a:t>NASS Representative Agreement</a:t>
          </a:r>
          <a:r>
            <a:rPr lang="en-US" b="0" dirty="0" smtClean="0">
              <a:solidFill>
                <a:schemeClr val="tx1"/>
              </a:solidFill>
            </a:rPr>
            <a:t>) will be signed during this meeting as well</a:t>
          </a:r>
          <a:endParaRPr lang="en-US" b="0" dirty="0">
            <a:solidFill>
              <a:schemeClr val="tx1"/>
            </a:solidFill>
          </a:endParaRPr>
        </a:p>
      </dgm:t>
    </dgm:pt>
    <dgm:pt modelId="{84F6FC72-7A62-4C3B-A90A-C2A74F9D9FD1}" type="parTrans" cxnId="{DCCA25D4-D919-4F4B-8D8E-0CE23CB0DC0E}">
      <dgm:prSet/>
      <dgm:spPr/>
      <dgm:t>
        <a:bodyPr/>
        <a:lstStyle/>
        <a:p>
          <a:endParaRPr lang="en-US"/>
        </a:p>
      </dgm:t>
    </dgm:pt>
    <dgm:pt modelId="{63F53388-0F13-4947-AF80-2663FB07E7CA}" type="sibTrans" cxnId="{DCCA25D4-D919-4F4B-8D8E-0CE23CB0DC0E}">
      <dgm:prSet/>
      <dgm:spPr/>
      <dgm:t>
        <a:bodyPr/>
        <a:lstStyle/>
        <a:p>
          <a:endParaRPr lang="en-US"/>
        </a:p>
      </dgm:t>
    </dgm:pt>
    <dgm:pt modelId="{B2729AE1-C88A-4E37-851B-B03D3C322564}">
      <dgm:prSet/>
      <dgm:spPr/>
      <dgm:t>
        <a:bodyPr/>
        <a:lstStyle/>
        <a:p>
          <a:pPr rtl="0"/>
          <a:r>
            <a:rPr lang="en-US" u="none" dirty="0" smtClean="0"/>
            <a:t>Non-disclosure forms will be sent to NAHMS Headquarters to receive a final signature</a:t>
          </a:r>
          <a:endParaRPr lang="en-US" u="none" dirty="0"/>
        </a:p>
      </dgm:t>
    </dgm:pt>
    <dgm:pt modelId="{A86AD9A1-7D0D-4944-8CC4-91B3DDEA84E7}" type="parTrans" cxnId="{0BC25052-0D3C-479B-8275-0AA83CD9452A}">
      <dgm:prSet/>
      <dgm:spPr/>
    </dgm:pt>
    <dgm:pt modelId="{B5088190-4F05-462F-98C1-5AE6169BBBEC}" type="sibTrans" cxnId="{0BC25052-0D3C-479B-8275-0AA83CD9452A}">
      <dgm:prSet/>
      <dgm:spPr/>
    </dgm:pt>
    <dgm:pt modelId="{45F095AF-C6D3-429F-9E48-B9DCFD88C06D}" type="pres">
      <dgm:prSet presAssocID="{480BC108-8C6F-4B93-8251-1E9E1DCC5CC8}" presName="Name0" presStyleCnt="0">
        <dgm:presLayoutVars>
          <dgm:dir/>
          <dgm:animLvl val="lvl"/>
          <dgm:resizeHandles val="exact"/>
        </dgm:presLayoutVars>
      </dgm:prSet>
      <dgm:spPr/>
      <dgm:t>
        <a:bodyPr/>
        <a:lstStyle/>
        <a:p>
          <a:endParaRPr lang="en-US"/>
        </a:p>
      </dgm:t>
    </dgm:pt>
    <dgm:pt modelId="{E3FB3C08-FEAC-48BC-9707-7523C006FDC0}" type="pres">
      <dgm:prSet presAssocID="{4ABC0DCA-208C-49FF-8103-4000DF9A3459}" presName="linNode" presStyleCnt="0"/>
      <dgm:spPr/>
    </dgm:pt>
    <dgm:pt modelId="{99EEDBB6-BA3A-4C23-B15C-B2D406D2082F}" type="pres">
      <dgm:prSet presAssocID="{4ABC0DCA-208C-49FF-8103-4000DF9A3459}" presName="parentText" presStyleLbl="node1" presStyleIdx="0" presStyleCnt="2">
        <dgm:presLayoutVars>
          <dgm:chMax val="1"/>
          <dgm:bulletEnabled val="1"/>
        </dgm:presLayoutVars>
      </dgm:prSet>
      <dgm:spPr/>
      <dgm:t>
        <a:bodyPr/>
        <a:lstStyle/>
        <a:p>
          <a:endParaRPr lang="en-US"/>
        </a:p>
      </dgm:t>
    </dgm:pt>
    <dgm:pt modelId="{8BB47FC6-CFB5-4145-92E3-617E5EC86A5F}" type="pres">
      <dgm:prSet presAssocID="{4ABC0DCA-208C-49FF-8103-4000DF9A3459}" presName="descendantText" presStyleLbl="alignAccFollowNode1" presStyleIdx="0" presStyleCnt="2" custScaleX="324234">
        <dgm:presLayoutVars>
          <dgm:bulletEnabled val="1"/>
        </dgm:presLayoutVars>
      </dgm:prSet>
      <dgm:spPr/>
      <dgm:t>
        <a:bodyPr/>
        <a:lstStyle/>
        <a:p>
          <a:endParaRPr lang="en-US"/>
        </a:p>
      </dgm:t>
    </dgm:pt>
    <dgm:pt modelId="{8BF9BD02-5BB5-4113-B7B1-B18682F65D27}" type="pres">
      <dgm:prSet presAssocID="{6B2386DE-5AC0-4239-97AA-E258E7E93177}" presName="sp" presStyleCnt="0"/>
      <dgm:spPr/>
    </dgm:pt>
    <dgm:pt modelId="{4869D5FB-921C-4981-A843-1237BB4D4839}" type="pres">
      <dgm:prSet presAssocID="{54DD416C-61BF-46CF-9B51-07B6ABB2B9E0}" presName="linNode" presStyleCnt="0"/>
      <dgm:spPr/>
    </dgm:pt>
    <dgm:pt modelId="{E693F30E-3D06-4B61-9113-A2AD96B58223}" type="pres">
      <dgm:prSet presAssocID="{54DD416C-61BF-46CF-9B51-07B6ABB2B9E0}" presName="parentText" presStyleLbl="node1" presStyleIdx="1" presStyleCnt="2">
        <dgm:presLayoutVars>
          <dgm:chMax val="1"/>
          <dgm:bulletEnabled val="1"/>
        </dgm:presLayoutVars>
      </dgm:prSet>
      <dgm:spPr/>
      <dgm:t>
        <a:bodyPr/>
        <a:lstStyle/>
        <a:p>
          <a:endParaRPr lang="en-US"/>
        </a:p>
      </dgm:t>
    </dgm:pt>
    <dgm:pt modelId="{CCBC3E12-10E5-447D-8493-16A2963583FF}" type="pres">
      <dgm:prSet presAssocID="{54DD416C-61BF-46CF-9B51-07B6ABB2B9E0}" presName="descendantText" presStyleLbl="alignAccFollowNode1" presStyleIdx="1" presStyleCnt="2" custScaleX="324234">
        <dgm:presLayoutVars>
          <dgm:bulletEnabled val="1"/>
        </dgm:presLayoutVars>
      </dgm:prSet>
      <dgm:spPr/>
      <dgm:t>
        <a:bodyPr/>
        <a:lstStyle/>
        <a:p>
          <a:endParaRPr lang="en-US"/>
        </a:p>
      </dgm:t>
    </dgm:pt>
  </dgm:ptLst>
  <dgm:cxnLst>
    <dgm:cxn modelId="{E793E47D-7391-42D3-883B-FA7B76DE713D}" srcId="{480BC108-8C6F-4B93-8251-1E9E1DCC5CC8}" destId="{54DD416C-61BF-46CF-9B51-07B6ABB2B9E0}" srcOrd="1" destOrd="0" parTransId="{0A324D0D-D66B-4436-8E32-4C77A51D6AF8}" sibTransId="{510F9D53-9387-4913-B6AA-977CB4D1341A}"/>
    <dgm:cxn modelId="{DCCA25D4-D919-4F4B-8D8E-0CE23CB0DC0E}" srcId="{7A20B706-A700-4230-8B78-98CF72AAB312}" destId="{1C03CBE3-0B8D-45E2-848C-990B10CD7E30}" srcOrd="0" destOrd="0" parTransId="{84F6FC72-7A62-4C3B-A90A-C2A74F9D9FD1}" sibTransId="{63F53388-0F13-4947-AF80-2663FB07E7CA}"/>
    <dgm:cxn modelId="{C6C89811-5E21-4990-89C5-454EDB8E49FE}" srcId="{4ABC0DCA-208C-49FF-8103-4000DF9A3459}" destId="{7A20B706-A700-4230-8B78-98CF72AAB312}" srcOrd="0" destOrd="0" parTransId="{043147FF-20CF-4A41-AB11-E17C6CEDA99A}" sibTransId="{217192EF-28BF-41A0-AB8E-720CCD8D5166}"/>
    <dgm:cxn modelId="{E766D71D-37E8-4E7B-B009-70836455C4B7}" type="presOf" srcId="{480BC108-8C6F-4B93-8251-1E9E1DCC5CC8}" destId="{45F095AF-C6D3-429F-9E48-B9DCFD88C06D}" srcOrd="0" destOrd="0" presId="urn:microsoft.com/office/officeart/2005/8/layout/vList5"/>
    <dgm:cxn modelId="{0BC25052-0D3C-479B-8275-0AA83CD9452A}" srcId="{54DD416C-61BF-46CF-9B51-07B6ABB2B9E0}" destId="{B2729AE1-C88A-4E37-851B-B03D3C322564}" srcOrd="1" destOrd="0" parTransId="{A86AD9A1-7D0D-4944-8CC4-91B3DDEA84E7}" sibTransId="{B5088190-4F05-462F-98C1-5AE6169BBBEC}"/>
    <dgm:cxn modelId="{4FF6C0AA-0314-4739-90DF-B2963B28C969}" type="presOf" srcId="{B2729AE1-C88A-4E37-851B-B03D3C322564}" destId="{CCBC3E12-10E5-447D-8493-16A2963583FF}" srcOrd="0" destOrd="1" presId="urn:microsoft.com/office/officeart/2005/8/layout/vList5"/>
    <dgm:cxn modelId="{2045C67F-97B9-4BC1-A632-D866BE08B533}" type="presOf" srcId="{54DD416C-61BF-46CF-9B51-07B6ABB2B9E0}" destId="{E693F30E-3D06-4B61-9113-A2AD96B58223}" srcOrd="0" destOrd="0" presId="urn:microsoft.com/office/officeart/2005/8/layout/vList5"/>
    <dgm:cxn modelId="{C9C5FF88-73B6-4FA6-A41D-2277D1DE1DE4}" srcId="{480BC108-8C6F-4B93-8251-1E9E1DCC5CC8}" destId="{4ABC0DCA-208C-49FF-8103-4000DF9A3459}" srcOrd="0" destOrd="0" parTransId="{8D3ADEA0-9717-4B6B-B284-0C81A0F47267}" sibTransId="{6B2386DE-5AC0-4239-97AA-E258E7E93177}"/>
    <dgm:cxn modelId="{52CC4C05-3850-4EA4-BEB4-C9DFC0469B06}" type="presOf" srcId="{33CB7E16-6C0C-4234-9883-08F893210898}" destId="{CCBC3E12-10E5-447D-8493-16A2963583FF}" srcOrd="0" destOrd="0" presId="urn:microsoft.com/office/officeart/2005/8/layout/vList5"/>
    <dgm:cxn modelId="{AD9328FE-39F3-4686-96E9-CB5E7420D98C}" type="presOf" srcId="{1C03CBE3-0B8D-45E2-848C-990B10CD7E30}" destId="{8BB47FC6-CFB5-4145-92E3-617E5EC86A5F}" srcOrd="0" destOrd="1" presId="urn:microsoft.com/office/officeart/2005/8/layout/vList5"/>
    <dgm:cxn modelId="{C33E532A-DFE5-456F-AC70-5F8F8C168AAE}" type="presOf" srcId="{7A20B706-A700-4230-8B78-98CF72AAB312}" destId="{8BB47FC6-CFB5-4145-92E3-617E5EC86A5F}" srcOrd="0" destOrd="0" presId="urn:microsoft.com/office/officeart/2005/8/layout/vList5"/>
    <dgm:cxn modelId="{538FAEA7-2D3E-42D9-BE5D-280861F52F5F}" srcId="{54DD416C-61BF-46CF-9B51-07B6ABB2B9E0}" destId="{33CB7E16-6C0C-4234-9883-08F893210898}" srcOrd="0" destOrd="0" parTransId="{4BE7E20D-F35B-4986-9CE8-F0B7734CB138}" sibTransId="{D9C6C522-2408-4E20-8EC5-BCF7B8D053A5}"/>
    <dgm:cxn modelId="{C184099F-8567-4159-9814-BD6A280D016C}" type="presOf" srcId="{4ABC0DCA-208C-49FF-8103-4000DF9A3459}" destId="{99EEDBB6-BA3A-4C23-B15C-B2D406D2082F}" srcOrd="0" destOrd="0" presId="urn:microsoft.com/office/officeart/2005/8/layout/vList5"/>
    <dgm:cxn modelId="{DBEF71CC-AFA7-4AA4-8701-A8F740F42D48}" type="presParOf" srcId="{45F095AF-C6D3-429F-9E48-B9DCFD88C06D}" destId="{E3FB3C08-FEAC-48BC-9707-7523C006FDC0}" srcOrd="0" destOrd="0" presId="urn:microsoft.com/office/officeart/2005/8/layout/vList5"/>
    <dgm:cxn modelId="{B3DF2D71-DB0D-4E7A-AD94-305EDBB3D73F}" type="presParOf" srcId="{E3FB3C08-FEAC-48BC-9707-7523C006FDC0}" destId="{99EEDBB6-BA3A-4C23-B15C-B2D406D2082F}" srcOrd="0" destOrd="0" presId="urn:microsoft.com/office/officeart/2005/8/layout/vList5"/>
    <dgm:cxn modelId="{02019B39-231C-4D0C-817D-6D9E2DCAC494}" type="presParOf" srcId="{E3FB3C08-FEAC-48BC-9707-7523C006FDC0}" destId="{8BB47FC6-CFB5-4145-92E3-617E5EC86A5F}" srcOrd="1" destOrd="0" presId="urn:microsoft.com/office/officeart/2005/8/layout/vList5"/>
    <dgm:cxn modelId="{0B26B03B-9EF1-4E6E-81D7-17FDF194D469}" type="presParOf" srcId="{45F095AF-C6D3-429F-9E48-B9DCFD88C06D}" destId="{8BF9BD02-5BB5-4113-B7B1-B18682F65D27}" srcOrd="1" destOrd="0" presId="urn:microsoft.com/office/officeart/2005/8/layout/vList5"/>
    <dgm:cxn modelId="{554337F7-16D1-4D10-9D79-4BFE58A78BC0}" type="presParOf" srcId="{45F095AF-C6D3-429F-9E48-B9DCFD88C06D}" destId="{4869D5FB-921C-4981-A843-1237BB4D4839}" srcOrd="2" destOrd="0" presId="urn:microsoft.com/office/officeart/2005/8/layout/vList5"/>
    <dgm:cxn modelId="{A4C88ECD-A76C-43DB-A398-01E4254C534A}" type="presParOf" srcId="{4869D5FB-921C-4981-A843-1237BB4D4839}" destId="{E693F30E-3D06-4B61-9113-A2AD96B58223}" srcOrd="0" destOrd="0" presId="urn:microsoft.com/office/officeart/2005/8/layout/vList5"/>
    <dgm:cxn modelId="{2B41FF87-85BA-489C-BD17-8101E05025FA}" type="presParOf" srcId="{4869D5FB-921C-4981-A843-1237BB4D4839}" destId="{CCBC3E12-10E5-447D-8493-16A2963583F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80BC108-8C6F-4B93-8251-1E9E1DCC5CC8}" type="doc">
      <dgm:prSet loTypeId="urn:microsoft.com/office/officeart/2005/8/layout/vList5" loCatId="list" qsTypeId="urn:microsoft.com/office/officeart/2005/8/quickstyle/simple1" qsCatId="simple" csTypeId="urn:microsoft.com/office/officeart/2005/8/colors/accent5_2" csCatId="accent5" phldr="1"/>
      <dgm:spPr/>
      <dgm:t>
        <a:bodyPr/>
        <a:lstStyle/>
        <a:p>
          <a:endParaRPr lang="en-US"/>
        </a:p>
      </dgm:t>
    </dgm:pt>
    <dgm:pt modelId="{4ABC0DCA-208C-49FF-8103-4000DF9A3459}">
      <dgm:prSet/>
      <dgm:spPr/>
      <dgm:t>
        <a:bodyPr/>
        <a:lstStyle/>
        <a:p>
          <a:pPr rtl="0"/>
          <a:r>
            <a:rPr lang="en-US" dirty="0" smtClean="0"/>
            <a:t>Who do I contact if I have trouble during turnover?</a:t>
          </a:r>
          <a:endParaRPr lang="en-US" dirty="0"/>
        </a:p>
      </dgm:t>
    </dgm:pt>
    <dgm:pt modelId="{8D3ADEA0-9717-4B6B-B284-0C81A0F47267}" type="parTrans" cxnId="{C9C5FF88-73B6-4FA6-A41D-2277D1DE1DE4}">
      <dgm:prSet/>
      <dgm:spPr/>
      <dgm:t>
        <a:bodyPr/>
        <a:lstStyle/>
        <a:p>
          <a:endParaRPr lang="en-US"/>
        </a:p>
      </dgm:t>
    </dgm:pt>
    <dgm:pt modelId="{6B2386DE-5AC0-4239-97AA-E258E7E93177}" type="sibTrans" cxnId="{C9C5FF88-73B6-4FA6-A41D-2277D1DE1DE4}">
      <dgm:prSet/>
      <dgm:spPr/>
      <dgm:t>
        <a:bodyPr/>
        <a:lstStyle/>
        <a:p>
          <a:endParaRPr lang="en-US"/>
        </a:p>
      </dgm:t>
    </dgm:pt>
    <dgm:pt modelId="{7A20B706-A700-4230-8B78-98CF72AAB312}">
      <dgm:prSet/>
      <dgm:spPr/>
      <dgm:t>
        <a:bodyPr/>
        <a:lstStyle/>
        <a:p>
          <a:pPr rtl="0"/>
          <a:r>
            <a:rPr lang="en-US" b="0" u="none" dirty="0" smtClean="0">
              <a:solidFill>
                <a:schemeClr val="tx1"/>
              </a:solidFill>
            </a:rPr>
            <a:t>The NASS RFO</a:t>
          </a:r>
          <a:endParaRPr lang="en-US" b="0" u="none" dirty="0">
            <a:solidFill>
              <a:schemeClr val="tx1"/>
            </a:solidFill>
          </a:endParaRPr>
        </a:p>
      </dgm:t>
    </dgm:pt>
    <dgm:pt modelId="{043147FF-20CF-4A41-AB11-E17C6CEDA99A}" type="parTrans" cxnId="{C6C89811-5E21-4990-89C5-454EDB8E49FE}">
      <dgm:prSet/>
      <dgm:spPr/>
      <dgm:t>
        <a:bodyPr/>
        <a:lstStyle/>
        <a:p>
          <a:endParaRPr lang="en-US"/>
        </a:p>
      </dgm:t>
    </dgm:pt>
    <dgm:pt modelId="{217192EF-28BF-41A0-AB8E-720CCD8D5166}" type="sibTrans" cxnId="{C6C89811-5E21-4990-89C5-454EDB8E49FE}">
      <dgm:prSet/>
      <dgm:spPr/>
      <dgm:t>
        <a:bodyPr/>
        <a:lstStyle/>
        <a:p>
          <a:endParaRPr lang="en-US"/>
        </a:p>
      </dgm:t>
    </dgm:pt>
    <dgm:pt modelId="{54DD416C-61BF-46CF-9B51-07B6ABB2B9E0}">
      <dgm:prSet/>
      <dgm:spPr/>
      <dgm:t>
        <a:bodyPr/>
        <a:lstStyle/>
        <a:p>
          <a:pPr rtl="0"/>
          <a:r>
            <a:rPr lang="en-US" dirty="0" smtClean="0"/>
            <a:t>RFO: Where do my forms go?</a:t>
          </a:r>
          <a:endParaRPr lang="en-US" dirty="0"/>
        </a:p>
      </dgm:t>
    </dgm:pt>
    <dgm:pt modelId="{0A324D0D-D66B-4436-8E32-4C77A51D6AF8}" type="parTrans" cxnId="{E793E47D-7391-42D3-883B-FA7B76DE713D}">
      <dgm:prSet/>
      <dgm:spPr/>
      <dgm:t>
        <a:bodyPr/>
        <a:lstStyle/>
        <a:p>
          <a:endParaRPr lang="en-US"/>
        </a:p>
      </dgm:t>
    </dgm:pt>
    <dgm:pt modelId="{510F9D53-9387-4913-B6AA-977CB4D1341A}" type="sibTrans" cxnId="{E793E47D-7391-42D3-883B-FA7B76DE713D}">
      <dgm:prSet/>
      <dgm:spPr/>
      <dgm:t>
        <a:bodyPr/>
        <a:lstStyle/>
        <a:p>
          <a:endParaRPr lang="en-US"/>
        </a:p>
      </dgm:t>
    </dgm:pt>
    <dgm:pt modelId="{33CB7E16-6C0C-4234-9883-08F893210898}">
      <dgm:prSet/>
      <dgm:spPr/>
      <dgm:t>
        <a:bodyPr/>
        <a:lstStyle/>
        <a:p>
          <a:pPr rtl="0"/>
          <a:r>
            <a:rPr lang="en-US" smtClean="0"/>
            <a:t>Questionnaires are mailed to NASS Central Processing</a:t>
          </a:r>
          <a:endParaRPr lang="en-US"/>
        </a:p>
      </dgm:t>
    </dgm:pt>
    <dgm:pt modelId="{4BE7E20D-F35B-4986-9CE8-F0B7734CB138}" type="parTrans" cxnId="{538FAEA7-2D3E-42D9-BE5D-280861F52F5F}">
      <dgm:prSet/>
      <dgm:spPr/>
      <dgm:t>
        <a:bodyPr/>
        <a:lstStyle/>
        <a:p>
          <a:endParaRPr lang="en-US"/>
        </a:p>
      </dgm:t>
    </dgm:pt>
    <dgm:pt modelId="{D9C6C522-2408-4E20-8EC5-BCF7B8D053A5}" type="sibTrans" cxnId="{538FAEA7-2D3E-42D9-BE5D-280861F52F5F}">
      <dgm:prSet/>
      <dgm:spPr/>
      <dgm:t>
        <a:bodyPr/>
        <a:lstStyle/>
        <a:p>
          <a:endParaRPr lang="en-US"/>
        </a:p>
      </dgm:t>
    </dgm:pt>
    <dgm:pt modelId="{1CF29604-2A8E-4434-A832-EAEF308C0115}">
      <dgm:prSet/>
      <dgm:spPr/>
      <dgm:t>
        <a:bodyPr/>
        <a:lstStyle/>
        <a:p>
          <a:pPr rtl="0"/>
          <a:r>
            <a:rPr lang="en-US" smtClean="0"/>
            <a:t>Consent forms are scanned and turned over to the NAHMS Coordinator</a:t>
          </a:r>
          <a:endParaRPr lang="en-US"/>
        </a:p>
      </dgm:t>
    </dgm:pt>
    <dgm:pt modelId="{3C14B39A-5A27-4F7E-9F11-EF77F2A6F44A}" type="parTrans" cxnId="{54F8995A-944E-4888-9148-7EA1A40391A7}">
      <dgm:prSet/>
      <dgm:spPr/>
      <dgm:t>
        <a:bodyPr/>
        <a:lstStyle/>
        <a:p>
          <a:endParaRPr lang="en-US"/>
        </a:p>
      </dgm:t>
    </dgm:pt>
    <dgm:pt modelId="{641B0DC9-DEA1-4CF7-B4DC-AC5F55B0A45F}" type="sibTrans" cxnId="{54F8995A-944E-4888-9148-7EA1A40391A7}">
      <dgm:prSet/>
      <dgm:spPr/>
      <dgm:t>
        <a:bodyPr/>
        <a:lstStyle/>
        <a:p>
          <a:endParaRPr lang="en-US"/>
        </a:p>
      </dgm:t>
    </dgm:pt>
    <dgm:pt modelId="{91AD7215-A3AA-4DF7-8389-D485E70077D5}">
      <dgm:prSet/>
      <dgm:spPr/>
      <dgm:t>
        <a:bodyPr/>
        <a:lstStyle/>
        <a:p>
          <a:pPr rtl="0"/>
          <a:r>
            <a:rPr lang="en-US" dirty="0" smtClean="0"/>
            <a:t>Nondisclosure forms are copied and</a:t>
          </a:r>
          <a:endParaRPr lang="en-US" dirty="0"/>
        </a:p>
      </dgm:t>
    </dgm:pt>
    <dgm:pt modelId="{74373891-4EE3-4E43-BB50-F5EE54D8C2CA}" type="parTrans" cxnId="{98F3AB23-B22F-47EA-BB3F-C2C1AD9DE1D1}">
      <dgm:prSet/>
      <dgm:spPr/>
      <dgm:t>
        <a:bodyPr/>
        <a:lstStyle/>
        <a:p>
          <a:endParaRPr lang="en-US"/>
        </a:p>
      </dgm:t>
    </dgm:pt>
    <dgm:pt modelId="{5D22FA64-F911-40AB-9A2F-9F82F80DA543}" type="sibTrans" cxnId="{98F3AB23-B22F-47EA-BB3F-C2C1AD9DE1D1}">
      <dgm:prSet/>
      <dgm:spPr/>
      <dgm:t>
        <a:bodyPr/>
        <a:lstStyle/>
        <a:p>
          <a:endParaRPr lang="en-US"/>
        </a:p>
      </dgm:t>
    </dgm:pt>
    <dgm:pt modelId="{2C3642DC-5A99-4F1E-B14A-BE2CABF8D5EE}">
      <dgm:prSet/>
      <dgm:spPr/>
      <dgm:t>
        <a:bodyPr/>
        <a:lstStyle/>
        <a:p>
          <a:pPr rtl="0"/>
          <a:r>
            <a:rPr lang="en-US" smtClean="0"/>
            <a:t>The original forms stay with the RFO</a:t>
          </a:r>
          <a:endParaRPr lang="en-US"/>
        </a:p>
      </dgm:t>
    </dgm:pt>
    <dgm:pt modelId="{7C560FD6-393A-4C2B-B968-C29887A3367E}" type="parTrans" cxnId="{8D937106-308D-410C-B3E2-95D183B0324A}">
      <dgm:prSet/>
      <dgm:spPr/>
      <dgm:t>
        <a:bodyPr/>
        <a:lstStyle/>
        <a:p>
          <a:endParaRPr lang="en-US"/>
        </a:p>
      </dgm:t>
    </dgm:pt>
    <dgm:pt modelId="{F74409A3-668C-4B2F-9771-736746B60A94}" type="sibTrans" cxnId="{8D937106-308D-410C-B3E2-95D183B0324A}">
      <dgm:prSet/>
      <dgm:spPr/>
      <dgm:t>
        <a:bodyPr/>
        <a:lstStyle/>
        <a:p>
          <a:endParaRPr lang="en-US"/>
        </a:p>
      </dgm:t>
    </dgm:pt>
    <dgm:pt modelId="{65FAAEE2-C4F2-4647-BF58-381EC5A52E22}">
      <dgm:prSet/>
      <dgm:spPr/>
      <dgm:t>
        <a:bodyPr/>
        <a:lstStyle/>
        <a:p>
          <a:pPr rtl="0"/>
          <a:r>
            <a:rPr lang="en-US" smtClean="0"/>
            <a:t>The copied forms are given to the NAHMS Coordinator</a:t>
          </a:r>
          <a:endParaRPr lang="en-US"/>
        </a:p>
      </dgm:t>
    </dgm:pt>
    <dgm:pt modelId="{10566F47-2952-48D0-8009-58E578419B98}" type="parTrans" cxnId="{D2251315-668D-4BB8-9A1B-1B68649F3CCE}">
      <dgm:prSet/>
      <dgm:spPr/>
      <dgm:t>
        <a:bodyPr/>
        <a:lstStyle/>
        <a:p>
          <a:endParaRPr lang="en-US"/>
        </a:p>
      </dgm:t>
    </dgm:pt>
    <dgm:pt modelId="{5E8F7261-80A3-4783-A79E-970B44CF3C35}" type="sibTrans" cxnId="{D2251315-668D-4BB8-9A1B-1B68649F3CCE}">
      <dgm:prSet/>
      <dgm:spPr/>
      <dgm:t>
        <a:bodyPr/>
        <a:lstStyle/>
        <a:p>
          <a:endParaRPr lang="en-US"/>
        </a:p>
      </dgm:t>
    </dgm:pt>
    <dgm:pt modelId="{A6EDCAFB-A8A1-492A-9199-8D974B3FD814}">
      <dgm:prSet/>
      <dgm:spPr/>
      <dgm:t>
        <a:bodyPr/>
        <a:lstStyle/>
        <a:p>
          <a:pPr rtl="0"/>
          <a:r>
            <a:rPr lang="en-US" b="0" u="none" dirty="0" smtClean="0">
              <a:solidFill>
                <a:schemeClr val="tx1"/>
              </a:solidFill>
            </a:rPr>
            <a:t>NAHMS Headquarters</a:t>
          </a:r>
          <a:endParaRPr lang="en-US" b="0" u="none" dirty="0">
            <a:solidFill>
              <a:schemeClr val="tx1"/>
            </a:solidFill>
          </a:endParaRPr>
        </a:p>
      </dgm:t>
    </dgm:pt>
    <dgm:pt modelId="{9CF709F7-D25F-4BE3-82EB-D69ACE42D08F}" type="parTrans" cxnId="{CB643BD8-DA4C-42A0-9550-5AB9B65F34C8}">
      <dgm:prSet/>
      <dgm:spPr/>
      <dgm:t>
        <a:bodyPr/>
        <a:lstStyle/>
        <a:p>
          <a:endParaRPr lang="en-US"/>
        </a:p>
      </dgm:t>
    </dgm:pt>
    <dgm:pt modelId="{75691C17-00AD-472F-BD77-AF7A5E02921D}" type="sibTrans" cxnId="{CB643BD8-DA4C-42A0-9550-5AB9B65F34C8}">
      <dgm:prSet/>
      <dgm:spPr/>
      <dgm:t>
        <a:bodyPr/>
        <a:lstStyle/>
        <a:p>
          <a:endParaRPr lang="en-US"/>
        </a:p>
      </dgm:t>
    </dgm:pt>
    <dgm:pt modelId="{21A99830-0DB2-4991-9B9A-DD5ACF5A9586}">
      <dgm:prSet/>
      <dgm:spPr/>
      <dgm:t>
        <a:bodyPr/>
        <a:lstStyle/>
        <a:p>
          <a:pPr rtl="0"/>
          <a:r>
            <a:rPr lang="en-US" b="0" u="none" dirty="0" smtClean="0">
              <a:solidFill>
                <a:schemeClr val="tx1"/>
              </a:solidFill>
            </a:rPr>
            <a:t>Abby Zehr</a:t>
          </a:r>
          <a:endParaRPr lang="en-US" b="0" u="none" dirty="0">
            <a:solidFill>
              <a:schemeClr val="tx1"/>
            </a:solidFill>
          </a:endParaRPr>
        </a:p>
      </dgm:t>
    </dgm:pt>
    <dgm:pt modelId="{676CDC0C-2A01-4DB3-8798-4AE1EE81EA85}" type="parTrans" cxnId="{865C694E-410F-4680-8AD0-B52E842F6B9E}">
      <dgm:prSet/>
      <dgm:spPr/>
      <dgm:t>
        <a:bodyPr/>
        <a:lstStyle/>
        <a:p>
          <a:endParaRPr lang="en-US"/>
        </a:p>
      </dgm:t>
    </dgm:pt>
    <dgm:pt modelId="{E4C0F3A8-ABF7-4773-8C0C-2F217C6AB585}" type="sibTrans" cxnId="{865C694E-410F-4680-8AD0-B52E842F6B9E}">
      <dgm:prSet/>
      <dgm:spPr/>
      <dgm:t>
        <a:bodyPr/>
        <a:lstStyle/>
        <a:p>
          <a:endParaRPr lang="en-US"/>
        </a:p>
      </dgm:t>
    </dgm:pt>
    <dgm:pt modelId="{893AD7BB-7C81-4AA3-936D-3141775A6EFD}">
      <dgm:prSet/>
      <dgm:spPr/>
      <dgm:t>
        <a:bodyPr/>
        <a:lstStyle/>
        <a:p>
          <a:pPr rtl="0"/>
          <a:r>
            <a:rPr lang="en-US" b="0" u="none" dirty="0" smtClean="0">
              <a:solidFill>
                <a:schemeClr val="tx1"/>
              </a:solidFill>
            </a:rPr>
            <a:t>(see the contact list for the appropriate RFO for you)</a:t>
          </a:r>
          <a:endParaRPr lang="en-US" b="0" u="none" dirty="0">
            <a:solidFill>
              <a:schemeClr val="tx1"/>
            </a:solidFill>
          </a:endParaRPr>
        </a:p>
      </dgm:t>
    </dgm:pt>
    <dgm:pt modelId="{3E9AC1D8-D008-4847-B2C5-EEA57897623F}" type="parTrans" cxnId="{14F9FFB2-C72F-4A68-B81D-1352202C0F93}">
      <dgm:prSet/>
      <dgm:spPr/>
      <dgm:t>
        <a:bodyPr/>
        <a:lstStyle/>
        <a:p>
          <a:endParaRPr lang="en-US"/>
        </a:p>
      </dgm:t>
    </dgm:pt>
    <dgm:pt modelId="{5F8F32AF-B04C-430C-B4F5-EC6B0310ECBB}" type="sibTrans" cxnId="{14F9FFB2-C72F-4A68-B81D-1352202C0F93}">
      <dgm:prSet/>
      <dgm:spPr/>
      <dgm:t>
        <a:bodyPr/>
        <a:lstStyle/>
        <a:p>
          <a:endParaRPr lang="en-US"/>
        </a:p>
      </dgm:t>
    </dgm:pt>
    <dgm:pt modelId="{7643F26A-346A-4A73-9AA8-A5A37196D471}">
      <dgm:prSet/>
      <dgm:spPr/>
      <dgm:t>
        <a:bodyPr/>
        <a:lstStyle/>
        <a:p>
          <a:pPr rtl="0"/>
          <a:r>
            <a:rPr lang="en-US" b="0" u="none" dirty="0" smtClean="0">
              <a:solidFill>
                <a:schemeClr val="tx1"/>
              </a:solidFill>
              <a:hlinkClick xmlns:r="http://schemas.openxmlformats.org/officeDocument/2006/relationships" r:id="rId1"/>
            </a:rPr>
            <a:t>Abigail.C.Zehr@usda.gov</a:t>
          </a:r>
          <a:r>
            <a:rPr lang="en-US" b="0" u="none" dirty="0" smtClean="0">
              <a:solidFill>
                <a:schemeClr val="tx1"/>
              </a:solidFill>
            </a:rPr>
            <a:t> </a:t>
          </a:r>
          <a:endParaRPr lang="en-US" b="0" u="none" dirty="0">
            <a:solidFill>
              <a:schemeClr val="tx1"/>
            </a:solidFill>
          </a:endParaRPr>
        </a:p>
      </dgm:t>
    </dgm:pt>
    <dgm:pt modelId="{CE638845-618E-4ABD-8A41-5E20E5639887}" type="parTrans" cxnId="{2E3F1307-7F09-4BF4-B295-8742C7D7749C}">
      <dgm:prSet/>
      <dgm:spPr/>
      <dgm:t>
        <a:bodyPr/>
        <a:lstStyle/>
        <a:p>
          <a:endParaRPr lang="en-US"/>
        </a:p>
      </dgm:t>
    </dgm:pt>
    <dgm:pt modelId="{EDEFDE20-1784-4445-AB08-CABE9E958E6C}" type="sibTrans" cxnId="{2E3F1307-7F09-4BF4-B295-8742C7D7749C}">
      <dgm:prSet/>
      <dgm:spPr/>
      <dgm:t>
        <a:bodyPr/>
        <a:lstStyle/>
        <a:p>
          <a:endParaRPr lang="en-US"/>
        </a:p>
      </dgm:t>
    </dgm:pt>
    <dgm:pt modelId="{5C14BFEC-9B6D-4FD7-880E-F99978A875C8}">
      <dgm:prSet/>
      <dgm:spPr/>
      <dgm:t>
        <a:bodyPr/>
        <a:lstStyle/>
        <a:p>
          <a:pPr rtl="0"/>
          <a:r>
            <a:rPr lang="en-US" b="0" u="none" dirty="0" smtClean="0">
              <a:solidFill>
                <a:schemeClr val="tx1"/>
              </a:solidFill>
            </a:rPr>
            <a:t>970-494-7252</a:t>
          </a:r>
          <a:endParaRPr lang="en-US" b="0" u="none" dirty="0">
            <a:solidFill>
              <a:schemeClr val="tx1"/>
            </a:solidFill>
          </a:endParaRPr>
        </a:p>
      </dgm:t>
    </dgm:pt>
    <dgm:pt modelId="{82FDCA00-3E04-470E-BEB2-724459126F98}" type="parTrans" cxnId="{C26375EF-582E-4337-99CE-F137234DE65E}">
      <dgm:prSet/>
      <dgm:spPr/>
      <dgm:t>
        <a:bodyPr/>
        <a:lstStyle/>
        <a:p>
          <a:endParaRPr lang="en-US"/>
        </a:p>
      </dgm:t>
    </dgm:pt>
    <dgm:pt modelId="{C9F428E0-A520-49C4-81C2-CFD9F9F3C1AB}" type="sibTrans" cxnId="{C26375EF-582E-4337-99CE-F137234DE65E}">
      <dgm:prSet/>
      <dgm:spPr/>
      <dgm:t>
        <a:bodyPr/>
        <a:lstStyle/>
        <a:p>
          <a:endParaRPr lang="en-US"/>
        </a:p>
      </dgm:t>
    </dgm:pt>
    <dgm:pt modelId="{81B54A5B-45E3-4E0D-A548-E14DA83C1512}">
      <dgm:prSet/>
      <dgm:spPr/>
      <dgm:t>
        <a:bodyPr/>
        <a:lstStyle/>
        <a:p>
          <a:pPr rtl="0"/>
          <a:r>
            <a:rPr lang="en-US" b="0" u="none" dirty="0" smtClean="0">
              <a:solidFill>
                <a:schemeClr val="tx1"/>
              </a:solidFill>
            </a:rPr>
            <a:t>Matthew Branan (NASS liaison)</a:t>
          </a:r>
          <a:endParaRPr lang="en-US" b="0" u="none" dirty="0">
            <a:solidFill>
              <a:schemeClr val="tx1"/>
            </a:solidFill>
          </a:endParaRPr>
        </a:p>
      </dgm:t>
    </dgm:pt>
    <dgm:pt modelId="{98111C83-BB2D-410C-820C-9A80B53950BC}" type="parTrans" cxnId="{FD30314A-858D-4456-ABB6-6CAF8D4CC8A5}">
      <dgm:prSet/>
      <dgm:spPr/>
    </dgm:pt>
    <dgm:pt modelId="{CEC2A576-70A7-42C0-839E-49B7981D4347}" type="sibTrans" cxnId="{FD30314A-858D-4456-ABB6-6CAF8D4CC8A5}">
      <dgm:prSet/>
      <dgm:spPr/>
    </dgm:pt>
    <dgm:pt modelId="{49527C2D-A260-46A4-B333-7B1D48B38A34}">
      <dgm:prSet/>
      <dgm:spPr/>
      <dgm:t>
        <a:bodyPr/>
        <a:lstStyle/>
        <a:p>
          <a:pPr rtl="0"/>
          <a:r>
            <a:rPr lang="en-US" b="0" u="none" dirty="0" smtClean="0">
              <a:solidFill>
                <a:schemeClr val="tx1"/>
              </a:solidFill>
              <a:hlinkClick xmlns:r="http://schemas.openxmlformats.org/officeDocument/2006/relationships" r:id="rId2"/>
            </a:rPr>
            <a:t>Matthew.A.Branan@usda.gov</a:t>
          </a:r>
          <a:r>
            <a:rPr lang="en-US" b="0" u="none" dirty="0" smtClean="0">
              <a:solidFill>
                <a:schemeClr val="tx1"/>
              </a:solidFill>
            </a:rPr>
            <a:t> </a:t>
          </a:r>
          <a:endParaRPr lang="en-US" b="0" u="none" dirty="0">
            <a:solidFill>
              <a:schemeClr val="tx1"/>
            </a:solidFill>
          </a:endParaRPr>
        </a:p>
      </dgm:t>
    </dgm:pt>
    <dgm:pt modelId="{60A2F5F6-5ED2-4F7C-AD6D-3AF6DBBE5FF0}" type="parTrans" cxnId="{11A81316-4906-4E41-8311-C1545CCD8FEB}">
      <dgm:prSet/>
      <dgm:spPr/>
    </dgm:pt>
    <dgm:pt modelId="{C4749521-684A-4D16-8E9C-F3462E360390}" type="sibTrans" cxnId="{11A81316-4906-4E41-8311-C1545CCD8FEB}">
      <dgm:prSet/>
      <dgm:spPr/>
    </dgm:pt>
    <dgm:pt modelId="{90F8170D-1F93-4493-8363-BF92D81A4FEA}">
      <dgm:prSet/>
      <dgm:spPr/>
      <dgm:t>
        <a:bodyPr/>
        <a:lstStyle/>
        <a:p>
          <a:pPr rtl="0"/>
          <a:r>
            <a:rPr lang="en-US" b="0" u="none" dirty="0" smtClean="0">
              <a:solidFill>
                <a:schemeClr val="tx1"/>
              </a:solidFill>
            </a:rPr>
            <a:t>970-494-7349</a:t>
          </a:r>
          <a:endParaRPr lang="en-US" b="0" u="none" dirty="0">
            <a:solidFill>
              <a:schemeClr val="tx1"/>
            </a:solidFill>
          </a:endParaRPr>
        </a:p>
      </dgm:t>
    </dgm:pt>
    <dgm:pt modelId="{53945C55-DDCD-4B41-832D-6AA5E1B15763}" type="parTrans" cxnId="{671E312A-5EBB-4EFA-9F5C-9E988134D412}">
      <dgm:prSet/>
      <dgm:spPr/>
    </dgm:pt>
    <dgm:pt modelId="{55B8BDD4-E80B-4311-A9C6-8ACA014E7CF9}" type="sibTrans" cxnId="{671E312A-5EBB-4EFA-9F5C-9E988134D412}">
      <dgm:prSet/>
      <dgm:spPr/>
    </dgm:pt>
    <dgm:pt modelId="{45F095AF-C6D3-429F-9E48-B9DCFD88C06D}" type="pres">
      <dgm:prSet presAssocID="{480BC108-8C6F-4B93-8251-1E9E1DCC5CC8}" presName="Name0" presStyleCnt="0">
        <dgm:presLayoutVars>
          <dgm:dir/>
          <dgm:animLvl val="lvl"/>
          <dgm:resizeHandles val="exact"/>
        </dgm:presLayoutVars>
      </dgm:prSet>
      <dgm:spPr/>
      <dgm:t>
        <a:bodyPr/>
        <a:lstStyle/>
        <a:p>
          <a:endParaRPr lang="en-US"/>
        </a:p>
      </dgm:t>
    </dgm:pt>
    <dgm:pt modelId="{E3FB3C08-FEAC-48BC-9707-7523C006FDC0}" type="pres">
      <dgm:prSet presAssocID="{4ABC0DCA-208C-49FF-8103-4000DF9A3459}" presName="linNode" presStyleCnt="0"/>
      <dgm:spPr/>
    </dgm:pt>
    <dgm:pt modelId="{99EEDBB6-BA3A-4C23-B15C-B2D406D2082F}" type="pres">
      <dgm:prSet presAssocID="{4ABC0DCA-208C-49FF-8103-4000DF9A3459}" presName="parentText" presStyleLbl="node1" presStyleIdx="0" presStyleCnt="2">
        <dgm:presLayoutVars>
          <dgm:chMax val="1"/>
          <dgm:bulletEnabled val="1"/>
        </dgm:presLayoutVars>
      </dgm:prSet>
      <dgm:spPr/>
      <dgm:t>
        <a:bodyPr/>
        <a:lstStyle/>
        <a:p>
          <a:endParaRPr lang="en-US"/>
        </a:p>
      </dgm:t>
    </dgm:pt>
    <dgm:pt modelId="{8BB47FC6-CFB5-4145-92E3-617E5EC86A5F}" type="pres">
      <dgm:prSet presAssocID="{4ABC0DCA-208C-49FF-8103-4000DF9A3459}" presName="descendantText" presStyleLbl="alignAccFollowNode1" presStyleIdx="0" presStyleCnt="2" custScaleX="324234">
        <dgm:presLayoutVars>
          <dgm:bulletEnabled val="1"/>
        </dgm:presLayoutVars>
      </dgm:prSet>
      <dgm:spPr/>
      <dgm:t>
        <a:bodyPr/>
        <a:lstStyle/>
        <a:p>
          <a:endParaRPr lang="en-US"/>
        </a:p>
      </dgm:t>
    </dgm:pt>
    <dgm:pt modelId="{8BF9BD02-5BB5-4113-B7B1-B18682F65D27}" type="pres">
      <dgm:prSet presAssocID="{6B2386DE-5AC0-4239-97AA-E258E7E93177}" presName="sp" presStyleCnt="0"/>
      <dgm:spPr/>
    </dgm:pt>
    <dgm:pt modelId="{4869D5FB-921C-4981-A843-1237BB4D4839}" type="pres">
      <dgm:prSet presAssocID="{54DD416C-61BF-46CF-9B51-07B6ABB2B9E0}" presName="linNode" presStyleCnt="0"/>
      <dgm:spPr/>
    </dgm:pt>
    <dgm:pt modelId="{E693F30E-3D06-4B61-9113-A2AD96B58223}" type="pres">
      <dgm:prSet presAssocID="{54DD416C-61BF-46CF-9B51-07B6ABB2B9E0}" presName="parentText" presStyleLbl="node1" presStyleIdx="1" presStyleCnt="2">
        <dgm:presLayoutVars>
          <dgm:chMax val="1"/>
          <dgm:bulletEnabled val="1"/>
        </dgm:presLayoutVars>
      </dgm:prSet>
      <dgm:spPr/>
      <dgm:t>
        <a:bodyPr/>
        <a:lstStyle/>
        <a:p>
          <a:endParaRPr lang="en-US"/>
        </a:p>
      </dgm:t>
    </dgm:pt>
    <dgm:pt modelId="{CCBC3E12-10E5-447D-8493-16A2963583FF}" type="pres">
      <dgm:prSet presAssocID="{54DD416C-61BF-46CF-9B51-07B6ABB2B9E0}" presName="descendantText" presStyleLbl="alignAccFollowNode1" presStyleIdx="1" presStyleCnt="2" custScaleX="324234">
        <dgm:presLayoutVars>
          <dgm:bulletEnabled val="1"/>
        </dgm:presLayoutVars>
      </dgm:prSet>
      <dgm:spPr/>
      <dgm:t>
        <a:bodyPr/>
        <a:lstStyle/>
        <a:p>
          <a:endParaRPr lang="en-US"/>
        </a:p>
      </dgm:t>
    </dgm:pt>
  </dgm:ptLst>
  <dgm:cxnLst>
    <dgm:cxn modelId="{8D4DF555-A6CA-429B-8F48-8358BA6842BB}" type="presOf" srcId="{893AD7BB-7C81-4AA3-936D-3141775A6EFD}" destId="{8BB47FC6-CFB5-4145-92E3-617E5EC86A5F}" srcOrd="0" destOrd="1" presId="urn:microsoft.com/office/officeart/2005/8/layout/vList5"/>
    <dgm:cxn modelId="{54F8995A-944E-4888-9148-7EA1A40391A7}" srcId="{54DD416C-61BF-46CF-9B51-07B6ABB2B9E0}" destId="{1CF29604-2A8E-4434-A832-EAEF308C0115}" srcOrd="1" destOrd="0" parTransId="{3C14B39A-5A27-4F7E-9F11-EF77F2A6F44A}" sibTransId="{641B0DC9-DEA1-4CF7-B4DC-AC5F55B0A45F}"/>
    <dgm:cxn modelId="{865C694E-410F-4680-8AD0-B52E842F6B9E}" srcId="{A6EDCAFB-A8A1-492A-9199-8D974B3FD814}" destId="{21A99830-0DB2-4991-9B9A-DD5ACF5A9586}" srcOrd="0" destOrd="0" parTransId="{676CDC0C-2A01-4DB3-8798-4AE1EE81EA85}" sibTransId="{E4C0F3A8-ABF7-4773-8C0C-2F217C6AB585}"/>
    <dgm:cxn modelId="{18FC360D-DB2B-444B-91BD-5177C0AC2296}" type="presOf" srcId="{4ABC0DCA-208C-49FF-8103-4000DF9A3459}" destId="{99EEDBB6-BA3A-4C23-B15C-B2D406D2082F}" srcOrd="0" destOrd="0" presId="urn:microsoft.com/office/officeart/2005/8/layout/vList5"/>
    <dgm:cxn modelId="{1D911459-8008-4EE7-9D5C-5BBCC80483B1}" type="presOf" srcId="{90F8170D-1F93-4493-8363-BF92D81A4FEA}" destId="{8BB47FC6-CFB5-4145-92E3-617E5EC86A5F}" srcOrd="0" destOrd="8" presId="urn:microsoft.com/office/officeart/2005/8/layout/vList5"/>
    <dgm:cxn modelId="{836FF3F3-0A98-4025-AAEB-B75B1B9B8962}" type="presOf" srcId="{21A99830-0DB2-4991-9B9A-DD5ACF5A9586}" destId="{8BB47FC6-CFB5-4145-92E3-617E5EC86A5F}" srcOrd="0" destOrd="3" presId="urn:microsoft.com/office/officeart/2005/8/layout/vList5"/>
    <dgm:cxn modelId="{AC04E924-0A57-4365-BAC7-3CFCDB39D526}" type="presOf" srcId="{480BC108-8C6F-4B93-8251-1E9E1DCC5CC8}" destId="{45F095AF-C6D3-429F-9E48-B9DCFD88C06D}" srcOrd="0" destOrd="0" presId="urn:microsoft.com/office/officeart/2005/8/layout/vList5"/>
    <dgm:cxn modelId="{8BF267E5-65E1-4B65-87F9-6E0891A8E679}" type="presOf" srcId="{1CF29604-2A8E-4434-A832-EAEF308C0115}" destId="{CCBC3E12-10E5-447D-8493-16A2963583FF}" srcOrd="0" destOrd="1" presId="urn:microsoft.com/office/officeart/2005/8/layout/vList5"/>
    <dgm:cxn modelId="{A954F873-E7A1-47C3-A83E-EE736BC2E007}" type="presOf" srcId="{33CB7E16-6C0C-4234-9883-08F893210898}" destId="{CCBC3E12-10E5-447D-8493-16A2963583FF}" srcOrd="0" destOrd="0" presId="urn:microsoft.com/office/officeart/2005/8/layout/vList5"/>
    <dgm:cxn modelId="{347DD883-3D6C-475E-B449-712A9FA8A13F}" type="presOf" srcId="{7643F26A-346A-4A73-9AA8-A5A37196D471}" destId="{8BB47FC6-CFB5-4145-92E3-617E5EC86A5F}" srcOrd="0" destOrd="4" presId="urn:microsoft.com/office/officeart/2005/8/layout/vList5"/>
    <dgm:cxn modelId="{FD30314A-858D-4456-ABB6-6CAF8D4CC8A5}" srcId="{A6EDCAFB-A8A1-492A-9199-8D974B3FD814}" destId="{81B54A5B-45E3-4E0D-A548-E14DA83C1512}" srcOrd="1" destOrd="0" parTransId="{98111C83-BB2D-410C-820C-9A80B53950BC}" sibTransId="{CEC2A576-70A7-42C0-839E-49B7981D4347}"/>
    <dgm:cxn modelId="{C6C89811-5E21-4990-89C5-454EDB8E49FE}" srcId="{4ABC0DCA-208C-49FF-8103-4000DF9A3459}" destId="{7A20B706-A700-4230-8B78-98CF72AAB312}" srcOrd="0" destOrd="0" parTransId="{043147FF-20CF-4A41-AB11-E17C6CEDA99A}" sibTransId="{217192EF-28BF-41A0-AB8E-720CCD8D5166}"/>
    <dgm:cxn modelId="{98F3AB23-B22F-47EA-BB3F-C2C1AD9DE1D1}" srcId="{54DD416C-61BF-46CF-9B51-07B6ABB2B9E0}" destId="{91AD7215-A3AA-4DF7-8389-D485E70077D5}" srcOrd="2" destOrd="0" parTransId="{74373891-4EE3-4E43-BB50-F5EE54D8C2CA}" sibTransId="{5D22FA64-F911-40AB-9A2F-9F82F80DA543}"/>
    <dgm:cxn modelId="{4D37992C-039E-489B-8113-54E310B78031}" type="presOf" srcId="{7A20B706-A700-4230-8B78-98CF72AAB312}" destId="{8BB47FC6-CFB5-4145-92E3-617E5EC86A5F}" srcOrd="0" destOrd="0" presId="urn:microsoft.com/office/officeart/2005/8/layout/vList5"/>
    <dgm:cxn modelId="{54EC7C85-2192-434E-82AF-D6C73E9F81C3}" type="presOf" srcId="{5C14BFEC-9B6D-4FD7-880E-F99978A875C8}" destId="{8BB47FC6-CFB5-4145-92E3-617E5EC86A5F}" srcOrd="0" destOrd="5" presId="urn:microsoft.com/office/officeart/2005/8/layout/vList5"/>
    <dgm:cxn modelId="{538FAEA7-2D3E-42D9-BE5D-280861F52F5F}" srcId="{54DD416C-61BF-46CF-9B51-07B6ABB2B9E0}" destId="{33CB7E16-6C0C-4234-9883-08F893210898}" srcOrd="0" destOrd="0" parTransId="{4BE7E20D-F35B-4986-9CE8-F0B7734CB138}" sibTransId="{D9C6C522-2408-4E20-8EC5-BCF7B8D053A5}"/>
    <dgm:cxn modelId="{9A340F6B-8A21-4566-9A12-F1E16E42B2CF}" type="presOf" srcId="{91AD7215-A3AA-4DF7-8389-D485E70077D5}" destId="{CCBC3E12-10E5-447D-8493-16A2963583FF}" srcOrd="0" destOrd="2" presId="urn:microsoft.com/office/officeart/2005/8/layout/vList5"/>
    <dgm:cxn modelId="{9ABA6EA8-722C-4B58-9B5D-039B39AD3C55}" type="presOf" srcId="{49527C2D-A260-46A4-B333-7B1D48B38A34}" destId="{8BB47FC6-CFB5-4145-92E3-617E5EC86A5F}" srcOrd="0" destOrd="7" presId="urn:microsoft.com/office/officeart/2005/8/layout/vList5"/>
    <dgm:cxn modelId="{7B367F8D-8D35-478F-803A-7A73D4E9CB1B}" type="presOf" srcId="{2C3642DC-5A99-4F1E-B14A-BE2CABF8D5EE}" destId="{CCBC3E12-10E5-447D-8493-16A2963583FF}" srcOrd="0" destOrd="3" presId="urn:microsoft.com/office/officeart/2005/8/layout/vList5"/>
    <dgm:cxn modelId="{671E312A-5EBB-4EFA-9F5C-9E988134D412}" srcId="{81B54A5B-45E3-4E0D-A548-E14DA83C1512}" destId="{90F8170D-1F93-4493-8363-BF92D81A4FEA}" srcOrd="1" destOrd="0" parTransId="{53945C55-DDCD-4B41-832D-6AA5E1B15763}" sibTransId="{55B8BDD4-E80B-4311-A9C6-8ACA014E7CF9}"/>
    <dgm:cxn modelId="{37E69BE2-77CC-42F9-BAD0-4A83CB09F7F5}" type="presOf" srcId="{81B54A5B-45E3-4E0D-A548-E14DA83C1512}" destId="{8BB47FC6-CFB5-4145-92E3-617E5EC86A5F}" srcOrd="0" destOrd="6" presId="urn:microsoft.com/office/officeart/2005/8/layout/vList5"/>
    <dgm:cxn modelId="{E793E47D-7391-42D3-883B-FA7B76DE713D}" srcId="{480BC108-8C6F-4B93-8251-1E9E1DCC5CC8}" destId="{54DD416C-61BF-46CF-9B51-07B6ABB2B9E0}" srcOrd="1" destOrd="0" parTransId="{0A324D0D-D66B-4436-8E32-4C77A51D6AF8}" sibTransId="{510F9D53-9387-4913-B6AA-977CB4D1341A}"/>
    <dgm:cxn modelId="{913C0345-A873-4486-9CBA-7A41A91F0AEB}" type="presOf" srcId="{A6EDCAFB-A8A1-492A-9199-8D974B3FD814}" destId="{8BB47FC6-CFB5-4145-92E3-617E5EC86A5F}" srcOrd="0" destOrd="2" presId="urn:microsoft.com/office/officeart/2005/8/layout/vList5"/>
    <dgm:cxn modelId="{11A81316-4906-4E41-8311-C1545CCD8FEB}" srcId="{81B54A5B-45E3-4E0D-A548-E14DA83C1512}" destId="{49527C2D-A260-46A4-B333-7B1D48B38A34}" srcOrd="0" destOrd="0" parTransId="{60A2F5F6-5ED2-4F7C-AD6D-3AF6DBBE5FF0}" sibTransId="{C4749521-684A-4D16-8E9C-F3462E360390}"/>
    <dgm:cxn modelId="{14F9FFB2-C72F-4A68-B81D-1352202C0F93}" srcId="{7A20B706-A700-4230-8B78-98CF72AAB312}" destId="{893AD7BB-7C81-4AA3-936D-3141775A6EFD}" srcOrd="0" destOrd="0" parTransId="{3E9AC1D8-D008-4847-B2C5-EEA57897623F}" sibTransId="{5F8F32AF-B04C-430C-B4F5-EC6B0310ECBB}"/>
    <dgm:cxn modelId="{60F0C426-A1EB-4791-9F1A-4759BC3BF0F2}" type="presOf" srcId="{54DD416C-61BF-46CF-9B51-07B6ABB2B9E0}" destId="{E693F30E-3D06-4B61-9113-A2AD96B58223}" srcOrd="0" destOrd="0" presId="urn:microsoft.com/office/officeart/2005/8/layout/vList5"/>
    <dgm:cxn modelId="{CB643BD8-DA4C-42A0-9550-5AB9B65F34C8}" srcId="{4ABC0DCA-208C-49FF-8103-4000DF9A3459}" destId="{A6EDCAFB-A8A1-492A-9199-8D974B3FD814}" srcOrd="1" destOrd="0" parTransId="{9CF709F7-D25F-4BE3-82EB-D69ACE42D08F}" sibTransId="{75691C17-00AD-472F-BD77-AF7A5E02921D}"/>
    <dgm:cxn modelId="{2E3F1307-7F09-4BF4-B295-8742C7D7749C}" srcId="{21A99830-0DB2-4991-9B9A-DD5ACF5A9586}" destId="{7643F26A-346A-4A73-9AA8-A5A37196D471}" srcOrd="0" destOrd="0" parTransId="{CE638845-618E-4ABD-8A41-5E20E5639887}" sibTransId="{EDEFDE20-1784-4445-AB08-CABE9E958E6C}"/>
    <dgm:cxn modelId="{C9C5FF88-73B6-4FA6-A41D-2277D1DE1DE4}" srcId="{480BC108-8C6F-4B93-8251-1E9E1DCC5CC8}" destId="{4ABC0DCA-208C-49FF-8103-4000DF9A3459}" srcOrd="0" destOrd="0" parTransId="{8D3ADEA0-9717-4B6B-B284-0C81A0F47267}" sibTransId="{6B2386DE-5AC0-4239-97AA-E258E7E93177}"/>
    <dgm:cxn modelId="{C26375EF-582E-4337-99CE-F137234DE65E}" srcId="{21A99830-0DB2-4991-9B9A-DD5ACF5A9586}" destId="{5C14BFEC-9B6D-4FD7-880E-F99978A875C8}" srcOrd="1" destOrd="0" parTransId="{82FDCA00-3E04-470E-BEB2-724459126F98}" sibTransId="{C9F428E0-A520-49C4-81C2-CFD9F9F3C1AB}"/>
    <dgm:cxn modelId="{DF439EE4-C359-4B5F-99A3-98CBD3FC55CE}" type="presOf" srcId="{65FAAEE2-C4F2-4647-BF58-381EC5A52E22}" destId="{CCBC3E12-10E5-447D-8493-16A2963583FF}" srcOrd="0" destOrd="4" presId="urn:microsoft.com/office/officeart/2005/8/layout/vList5"/>
    <dgm:cxn modelId="{D2251315-668D-4BB8-9A1B-1B68649F3CCE}" srcId="{91AD7215-A3AA-4DF7-8389-D485E70077D5}" destId="{65FAAEE2-C4F2-4647-BF58-381EC5A52E22}" srcOrd="1" destOrd="0" parTransId="{10566F47-2952-48D0-8009-58E578419B98}" sibTransId="{5E8F7261-80A3-4783-A79E-970B44CF3C35}"/>
    <dgm:cxn modelId="{8D937106-308D-410C-B3E2-95D183B0324A}" srcId="{91AD7215-A3AA-4DF7-8389-D485E70077D5}" destId="{2C3642DC-5A99-4F1E-B14A-BE2CABF8D5EE}" srcOrd="0" destOrd="0" parTransId="{7C560FD6-393A-4C2B-B968-C29887A3367E}" sibTransId="{F74409A3-668C-4B2F-9771-736746B60A94}"/>
    <dgm:cxn modelId="{D5FFAAAE-49A5-4707-AF13-43C777138B2C}" type="presParOf" srcId="{45F095AF-C6D3-429F-9E48-B9DCFD88C06D}" destId="{E3FB3C08-FEAC-48BC-9707-7523C006FDC0}" srcOrd="0" destOrd="0" presId="urn:microsoft.com/office/officeart/2005/8/layout/vList5"/>
    <dgm:cxn modelId="{9759D6BB-8CD5-4A48-95FC-A04F702C878C}" type="presParOf" srcId="{E3FB3C08-FEAC-48BC-9707-7523C006FDC0}" destId="{99EEDBB6-BA3A-4C23-B15C-B2D406D2082F}" srcOrd="0" destOrd="0" presId="urn:microsoft.com/office/officeart/2005/8/layout/vList5"/>
    <dgm:cxn modelId="{EF6C60AC-9657-4CE9-89CA-8BFF602D804A}" type="presParOf" srcId="{E3FB3C08-FEAC-48BC-9707-7523C006FDC0}" destId="{8BB47FC6-CFB5-4145-92E3-617E5EC86A5F}" srcOrd="1" destOrd="0" presId="urn:microsoft.com/office/officeart/2005/8/layout/vList5"/>
    <dgm:cxn modelId="{EDCDEDDD-1902-4950-BEE1-4F0FE1337BAE}" type="presParOf" srcId="{45F095AF-C6D3-429F-9E48-B9DCFD88C06D}" destId="{8BF9BD02-5BB5-4113-B7B1-B18682F65D27}" srcOrd="1" destOrd="0" presId="urn:microsoft.com/office/officeart/2005/8/layout/vList5"/>
    <dgm:cxn modelId="{F3F4C8E8-14E7-4DFC-AADD-900A84C9372A}" type="presParOf" srcId="{45F095AF-C6D3-429F-9E48-B9DCFD88C06D}" destId="{4869D5FB-921C-4981-A843-1237BB4D4839}" srcOrd="2" destOrd="0" presId="urn:microsoft.com/office/officeart/2005/8/layout/vList5"/>
    <dgm:cxn modelId="{86A44CF0-29B7-4070-86B1-5ABC37CC9F1F}" type="presParOf" srcId="{4869D5FB-921C-4981-A843-1237BB4D4839}" destId="{E693F30E-3D06-4B61-9113-A2AD96B58223}" srcOrd="0" destOrd="0" presId="urn:microsoft.com/office/officeart/2005/8/layout/vList5"/>
    <dgm:cxn modelId="{2E894FFF-46C7-4F70-92C6-A5B70A0C2BC3}" type="presParOf" srcId="{4869D5FB-921C-4981-A843-1237BB4D4839}" destId="{CCBC3E12-10E5-447D-8493-16A2963583F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D9EDA9-55E1-4BDA-B5E9-31778F2D19A7}" type="doc">
      <dgm:prSet loTypeId="urn:microsoft.com/office/officeart/2008/layout/LinedList" loCatId="list" qsTypeId="urn:microsoft.com/office/officeart/2005/8/quickstyle/simple5" qsCatId="simple" csTypeId="urn:microsoft.com/office/officeart/2005/8/colors/accent2_1" csCatId="accent2" phldr="1"/>
      <dgm:spPr/>
      <dgm:t>
        <a:bodyPr/>
        <a:lstStyle/>
        <a:p>
          <a:endParaRPr lang="en-US"/>
        </a:p>
      </dgm:t>
    </dgm:pt>
    <dgm:pt modelId="{9B34A05F-0055-49B6-9993-9A2215404BB0}">
      <dgm:prSet custT="1"/>
      <dgm:spPr/>
      <dgm:t>
        <a:bodyPr/>
        <a:lstStyle/>
        <a:p>
          <a:r>
            <a:rPr lang="en-US" altLang="en-US" sz="2400" dirty="0" smtClean="0">
              <a:solidFill>
                <a:schemeClr val="bg1"/>
              </a:solidFill>
              <a:latin typeface="+mn-lt"/>
            </a:rPr>
            <a:t>Census</a:t>
          </a:r>
        </a:p>
      </dgm:t>
    </dgm:pt>
    <dgm:pt modelId="{B3BCC55A-406B-47C7-A4E1-E6DCB397F5D8}" type="parTrans" cxnId="{EEDC1ABA-6106-4309-801E-736398330D1A}">
      <dgm:prSet/>
      <dgm:spPr/>
      <dgm:t>
        <a:bodyPr/>
        <a:lstStyle/>
        <a:p>
          <a:endParaRPr lang="en-US" sz="2000">
            <a:solidFill>
              <a:schemeClr val="bg1"/>
            </a:solidFill>
          </a:endParaRPr>
        </a:p>
      </dgm:t>
    </dgm:pt>
    <dgm:pt modelId="{790FE8BE-0EAA-4BEB-9E11-D0AEA5EC2115}" type="sibTrans" cxnId="{EEDC1ABA-6106-4309-801E-736398330D1A}">
      <dgm:prSet/>
      <dgm:spPr/>
      <dgm:t>
        <a:bodyPr/>
        <a:lstStyle/>
        <a:p>
          <a:endParaRPr lang="en-US" sz="2000">
            <a:solidFill>
              <a:schemeClr val="bg1"/>
            </a:solidFill>
          </a:endParaRPr>
        </a:p>
      </dgm:t>
    </dgm:pt>
    <dgm:pt modelId="{EB4C93AD-7E22-4667-B0B9-824FAB6389A3}">
      <dgm:prSet custT="1"/>
      <dgm:spPr/>
      <dgm:t>
        <a:bodyPr/>
        <a:lstStyle/>
        <a:p>
          <a:r>
            <a:rPr lang="en-US" altLang="en-US" sz="2400" dirty="0" smtClean="0">
              <a:solidFill>
                <a:schemeClr val="bg1"/>
              </a:solidFill>
              <a:latin typeface="+mn-lt"/>
            </a:rPr>
            <a:t>Surveys</a:t>
          </a:r>
        </a:p>
      </dgm:t>
    </dgm:pt>
    <dgm:pt modelId="{8D43588A-39BC-4FF3-B329-7EDEB6BAF92B}" type="parTrans" cxnId="{D70D8418-2D5B-415E-9FFA-31947E5798B5}">
      <dgm:prSet/>
      <dgm:spPr/>
      <dgm:t>
        <a:bodyPr/>
        <a:lstStyle/>
        <a:p>
          <a:endParaRPr lang="en-US" sz="2000">
            <a:solidFill>
              <a:schemeClr val="bg1"/>
            </a:solidFill>
          </a:endParaRPr>
        </a:p>
      </dgm:t>
    </dgm:pt>
    <dgm:pt modelId="{5BFF689B-95D3-41DC-B634-CABDBB512FD0}" type="sibTrans" cxnId="{D70D8418-2D5B-415E-9FFA-31947E5798B5}">
      <dgm:prSet/>
      <dgm:spPr/>
      <dgm:t>
        <a:bodyPr/>
        <a:lstStyle/>
        <a:p>
          <a:endParaRPr lang="en-US" sz="2000">
            <a:solidFill>
              <a:schemeClr val="bg1"/>
            </a:solidFill>
          </a:endParaRPr>
        </a:p>
      </dgm:t>
    </dgm:pt>
    <dgm:pt modelId="{328657BB-65CE-4EAA-8F49-AEFE4EB50388}">
      <dgm:prSet custT="1"/>
      <dgm:spPr/>
      <dgm:t>
        <a:bodyPr/>
        <a:lstStyle/>
        <a:p>
          <a:r>
            <a:rPr lang="en-US" altLang="en-US" sz="2400" dirty="0" smtClean="0">
              <a:solidFill>
                <a:schemeClr val="bg1"/>
              </a:solidFill>
              <a:latin typeface="+mn-lt"/>
            </a:rPr>
            <a:t>Partnerships</a:t>
          </a:r>
        </a:p>
      </dgm:t>
    </dgm:pt>
    <dgm:pt modelId="{AE77F4DA-38C3-4AC3-A4D7-6EC834DF9669}" type="parTrans" cxnId="{5BFB1124-7633-449D-A131-F7D0D28DCF16}">
      <dgm:prSet/>
      <dgm:spPr/>
      <dgm:t>
        <a:bodyPr/>
        <a:lstStyle/>
        <a:p>
          <a:endParaRPr lang="en-US"/>
        </a:p>
      </dgm:t>
    </dgm:pt>
    <dgm:pt modelId="{787654EA-09A0-4A04-934D-04E67802430A}" type="sibTrans" cxnId="{5BFB1124-7633-449D-A131-F7D0D28DCF16}">
      <dgm:prSet/>
      <dgm:spPr/>
      <dgm:t>
        <a:bodyPr/>
        <a:lstStyle/>
        <a:p>
          <a:endParaRPr lang="en-US"/>
        </a:p>
      </dgm:t>
    </dgm:pt>
    <dgm:pt modelId="{0A1745C2-944D-4FA6-9DA7-734B175B4FA3}">
      <dgm:prSet custT="1"/>
      <dgm:spPr/>
      <dgm:t>
        <a:bodyPr/>
        <a:lstStyle/>
        <a:p>
          <a:r>
            <a:rPr lang="en-US" altLang="en-US" sz="2400" dirty="0" smtClean="0">
              <a:solidFill>
                <a:schemeClr val="bg1"/>
              </a:solidFill>
              <a:latin typeface="+mn-lt"/>
            </a:rPr>
            <a:t>Enumeration</a:t>
          </a:r>
        </a:p>
      </dgm:t>
    </dgm:pt>
    <dgm:pt modelId="{B7777105-9DE3-49A9-A3AB-4A3AD9592DC8}" type="parTrans" cxnId="{FCDE6F98-93F0-4F13-B9AD-C15C0F73DC63}">
      <dgm:prSet/>
      <dgm:spPr/>
      <dgm:t>
        <a:bodyPr/>
        <a:lstStyle/>
        <a:p>
          <a:endParaRPr lang="en-US"/>
        </a:p>
      </dgm:t>
    </dgm:pt>
    <dgm:pt modelId="{077980AF-E93B-4F3F-83B2-7111193F4046}" type="sibTrans" cxnId="{FCDE6F98-93F0-4F13-B9AD-C15C0F73DC63}">
      <dgm:prSet/>
      <dgm:spPr/>
      <dgm:t>
        <a:bodyPr/>
        <a:lstStyle/>
        <a:p>
          <a:endParaRPr lang="en-US"/>
        </a:p>
      </dgm:t>
    </dgm:pt>
    <dgm:pt modelId="{4ABF4CDA-676B-4CC7-8508-B65A91EAC390}">
      <dgm:prSet custT="1"/>
      <dgm:spPr/>
      <dgm:t>
        <a:bodyPr/>
        <a:lstStyle/>
        <a:p>
          <a:r>
            <a:rPr lang="en-US" altLang="en-US" sz="2400" smtClean="0">
              <a:solidFill>
                <a:schemeClr val="bg1"/>
              </a:solidFill>
              <a:latin typeface="+mn-lt"/>
            </a:rPr>
            <a:t>Conducts </a:t>
          </a:r>
          <a:r>
            <a:rPr lang="en-US" altLang="en-US" sz="2400" dirty="0" smtClean="0">
              <a:solidFill>
                <a:schemeClr val="bg1"/>
              </a:solidFill>
              <a:latin typeface="+mn-lt"/>
            </a:rPr>
            <a:t>the Census of Agriculture every 5 years (latest in 2017) in accordance with U.S. Code</a:t>
          </a:r>
        </a:p>
      </dgm:t>
    </dgm:pt>
    <dgm:pt modelId="{E153949A-5FA8-4D4F-89C2-78BF52B2D2FF}" type="parTrans" cxnId="{B909BAE4-6E57-40C1-BE00-546CDEFE5758}">
      <dgm:prSet/>
      <dgm:spPr/>
      <dgm:t>
        <a:bodyPr/>
        <a:lstStyle/>
        <a:p>
          <a:endParaRPr lang="en-US"/>
        </a:p>
      </dgm:t>
    </dgm:pt>
    <dgm:pt modelId="{57B6C32F-F6A3-4A49-9669-B03D55AADB86}" type="sibTrans" cxnId="{B909BAE4-6E57-40C1-BE00-546CDEFE5758}">
      <dgm:prSet/>
      <dgm:spPr/>
      <dgm:t>
        <a:bodyPr/>
        <a:lstStyle/>
        <a:p>
          <a:endParaRPr lang="en-US"/>
        </a:p>
      </dgm:t>
    </dgm:pt>
    <dgm:pt modelId="{3B7F91D6-434E-4798-803A-B294F1FC9626}">
      <dgm:prSet custT="1"/>
      <dgm:spPr/>
      <dgm:t>
        <a:bodyPr/>
        <a:lstStyle/>
        <a:p>
          <a:r>
            <a:rPr lang="en-US" altLang="en-US" sz="2400" smtClean="0">
              <a:solidFill>
                <a:schemeClr val="bg1"/>
              </a:solidFill>
              <a:latin typeface="+mn-lt"/>
            </a:rPr>
            <a:t>Also </a:t>
          </a:r>
          <a:r>
            <a:rPr lang="en-US" altLang="en-US" sz="2400" dirty="0" smtClean="0">
              <a:solidFill>
                <a:schemeClr val="bg1"/>
              </a:solidFill>
              <a:latin typeface="+mn-lt"/>
            </a:rPr>
            <a:t>conducts over 400 surveys per year across all major agricultural, livestock, and aquaculture commodities</a:t>
          </a:r>
        </a:p>
      </dgm:t>
    </dgm:pt>
    <dgm:pt modelId="{A56831D6-8342-4878-9D27-77F5444F3D88}" type="parTrans" cxnId="{29FB6A65-9E76-4DAC-94D0-FE6F9DCACFF7}">
      <dgm:prSet/>
      <dgm:spPr/>
      <dgm:t>
        <a:bodyPr/>
        <a:lstStyle/>
        <a:p>
          <a:endParaRPr lang="en-US"/>
        </a:p>
      </dgm:t>
    </dgm:pt>
    <dgm:pt modelId="{F65E4D81-E247-48F1-98DC-37C4D9B71474}" type="sibTrans" cxnId="{29FB6A65-9E76-4DAC-94D0-FE6F9DCACFF7}">
      <dgm:prSet/>
      <dgm:spPr/>
      <dgm:t>
        <a:bodyPr/>
        <a:lstStyle/>
        <a:p>
          <a:endParaRPr lang="en-US"/>
        </a:p>
      </dgm:t>
    </dgm:pt>
    <dgm:pt modelId="{3C511612-07DA-4F8B-AE1F-ED6B90F5EF5B}">
      <dgm:prSet custT="1"/>
      <dgm:spPr/>
      <dgm:t>
        <a:bodyPr/>
        <a:lstStyle/>
        <a:p>
          <a:r>
            <a:rPr lang="en-US" altLang="en-US" sz="2400" dirty="0" smtClean="0">
              <a:solidFill>
                <a:schemeClr val="bg1"/>
              </a:solidFill>
              <a:latin typeface="+mn-lt"/>
            </a:rPr>
            <a:t>Partners with the National Association of the State Departments of Agriculture (NASDA) for face-to-face enumeration (also, mail-, phone-, and web-based surveys)</a:t>
          </a:r>
        </a:p>
      </dgm:t>
    </dgm:pt>
    <dgm:pt modelId="{FA07B36A-BBFC-49BA-AA02-276B750B7D2C}" type="parTrans" cxnId="{E8E13B9E-2C48-4ECE-B4C3-719494D3B210}">
      <dgm:prSet/>
      <dgm:spPr/>
      <dgm:t>
        <a:bodyPr/>
        <a:lstStyle/>
        <a:p>
          <a:endParaRPr lang="en-US"/>
        </a:p>
      </dgm:t>
    </dgm:pt>
    <dgm:pt modelId="{6BD224CA-0FB2-448C-AB17-E10123BE1A0C}" type="sibTrans" cxnId="{E8E13B9E-2C48-4ECE-B4C3-719494D3B210}">
      <dgm:prSet/>
      <dgm:spPr/>
      <dgm:t>
        <a:bodyPr/>
        <a:lstStyle/>
        <a:p>
          <a:endParaRPr lang="en-US"/>
        </a:p>
      </dgm:t>
    </dgm:pt>
    <dgm:pt modelId="{A23259F0-7D75-4740-A1DC-C6D89FF18535}">
      <dgm:prSet custT="1"/>
      <dgm:spPr/>
      <dgm:t>
        <a:bodyPr/>
        <a:lstStyle/>
        <a:p>
          <a:r>
            <a:rPr lang="en-US" altLang="en-US" sz="2400" smtClean="0">
              <a:solidFill>
                <a:schemeClr val="bg1"/>
              </a:solidFill>
              <a:latin typeface="+mn-lt"/>
            </a:rPr>
            <a:t>Partners </a:t>
          </a:r>
          <a:r>
            <a:rPr lang="en-US" altLang="en-US" sz="2400" dirty="0" smtClean="0">
              <a:solidFill>
                <a:schemeClr val="bg1"/>
              </a:solidFill>
              <a:latin typeface="+mn-lt"/>
            </a:rPr>
            <a:t>with other USDA Agencies to conduct a variety of agricultural-based surveys</a:t>
          </a:r>
        </a:p>
      </dgm:t>
    </dgm:pt>
    <dgm:pt modelId="{6109CDC1-C531-444E-BC75-C0FEB674F828}" type="parTrans" cxnId="{4DA11FCC-E5CF-445A-9FD9-5B9339854762}">
      <dgm:prSet/>
      <dgm:spPr/>
      <dgm:t>
        <a:bodyPr/>
        <a:lstStyle/>
        <a:p>
          <a:endParaRPr lang="en-US"/>
        </a:p>
      </dgm:t>
    </dgm:pt>
    <dgm:pt modelId="{717B3FC3-A440-484D-8DFE-7855B024655C}" type="sibTrans" cxnId="{4DA11FCC-E5CF-445A-9FD9-5B9339854762}">
      <dgm:prSet/>
      <dgm:spPr/>
      <dgm:t>
        <a:bodyPr/>
        <a:lstStyle/>
        <a:p>
          <a:endParaRPr lang="en-US"/>
        </a:p>
      </dgm:t>
    </dgm:pt>
    <dgm:pt modelId="{8FA6969F-3552-4D01-BF51-6335C2A805B4}" type="pres">
      <dgm:prSet presAssocID="{29D9EDA9-55E1-4BDA-B5E9-31778F2D19A7}" presName="vert0" presStyleCnt="0">
        <dgm:presLayoutVars>
          <dgm:dir/>
          <dgm:animOne val="branch"/>
          <dgm:animLvl val="lvl"/>
        </dgm:presLayoutVars>
      </dgm:prSet>
      <dgm:spPr/>
      <dgm:t>
        <a:bodyPr/>
        <a:lstStyle/>
        <a:p>
          <a:endParaRPr lang="en-US"/>
        </a:p>
      </dgm:t>
    </dgm:pt>
    <dgm:pt modelId="{8415CD11-A8AF-4DAC-9EF6-3E16F771B19A}" type="pres">
      <dgm:prSet presAssocID="{9B34A05F-0055-49B6-9993-9A2215404BB0}" presName="thickLine" presStyleLbl="alignNode1" presStyleIdx="0" presStyleCnt="4"/>
      <dgm:spPr/>
      <dgm:t>
        <a:bodyPr/>
        <a:lstStyle/>
        <a:p>
          <a:endParaRPr lang="en-US"/>
        </a:p>
      </dgm:t>
    </dgm:pt>
    <dgm:pt modelId="{1D51E307-CCC0-40E7-A4F3-DC4FF8C5BC9C}" type="pres">
      <dgm:prSet presAssocID="{9B34A05F-0055-49B6-9993-9A2215404BB0}" presName="horz1" presStyleCnt="0"/>
      <dgm:spPr/>
      <dgm:t>
        <a:bodyPr/>
        <a:lstStyle/>
        <a:p>
          <a:endParaRPr lang="en-US"/>
        </a:p>
      </dgm:t>
    </dgm:pt>
    <dgm:pt modelId="{CA53796A-55F7-4359-BFFD-209E400491F6}" type="pres">
      <dgm:prSet presAssocID="{9B34A05F-0055-49B6-9993-9A2215404BB0}" presName="tx1" presStyleLbl="revTx" presStyleIdx="0" presStyleCnt="8" custAng="10800000" custFlipVert="1" custScaleY="103563"/>
      <dgm:spPr/>
      <dgm:t>
        <a:bodyPr/>
        <a:lstStyle/>
        <a:p>
          <a:endParaRPr lang="en-US"/>
        </a:p>
      </dgm:t>
    </dgm:pt>
    <dgm:pt modelId="{80B89315-C5EF-4BA8-8890-990ECED96BA8}" type="pres">
      <dgm:prSet presAssocID="{9B34A05F-0055-49B6-9993-9A2215404BB0}" presName="vert1" presStyleCnt="0"/>
      <dgm:spPr/>
      <dgm:t>
        <a:bodyPr/>
        <a:lstStyle/>
        <a:p>
          <a:endParaRPr lang="en-US"/>
        </a:p>
      </dgm:t>
    </dgm:pt>
    <dgm:pt modelId="{0B1D7141-297D-468E-BC06-3AAABC003D3D}" type="pres">
      <dgm:prSet presAssocID="{4ABF4CDA-676B-4CC7-8508-B65A91EAC390}" presName="vertSpace2a" presStyleCnt="0"/>
      <dgm:spPr/>
    </dgm:pt>
    <dgm:pt modelId="{77A118FB-0750-411C-AC14-43711F2E3556}" type="pres">
      <dgm:prSet presAssocID="{4ABF4CDA-676B-4CC7-8508-B65A91EAC390}" presName="horz2" presStyleCnt="0"/>
      <dgm:spPr/>
    </dgm:pt>
    <dgm:pt modelId="{04D5C4B0-5972-499E-8E3C-A4A968F2A3AF}" type="pres">
      <dgm:prSet presAssocID="{4ABF4CDA-676B-4CC7-8508-B65A91EAC390}" presName="horzSpace2" presStyleCnt="0"/>
      <dgm:spPr/>
    </dgm:pt>
    <dgm:pt modelId="{3998BC78-25F7-4239-B3B1-D1105AB586DC}" type="pres">
      <dgm:prSet presAssocID="{4ABF4CDA-676B-4CC7-8508-B65A91EAC390}" presName="tx2" presStyleLbl="revTx" presStyleIdx="1" presStyleCnt="8"/>
      <dgm:spPr/>
      <dgm:t>
        <a:bodyPr/>
        <a:lstStyle/>
        <a:p>
          <a:endParaRPr lang="en-US"/>
        </a:p>
      </dgm:t>
    </dgm:pt>
    <dgm:pt modelId="{6B1054BD-1E7B-405E-A6DE-49822C1FCE6F}" type="pres">
      <dgm:prSet presAssocID="{4ABF4CDA-676B-4CC7-8508-B65A91EAC390}" presName="vert2" presStyleCnt="0"/>
      <dgm:spPr/>
    </dgm:pt>
    <dgm:pt modelId="{D465AA63-DC07-48E3-B674-F7D95FFCA686}" type="pres">
      <dgm:prSet presAssocID="{4ABF4CDA-676B-4CC7-8508-B65A91EAC390}" presName="thinLine2b" presStyleLbl="callout" presStyleIdx="0" presStyleCnt="4" custLinFactY="100000" custLinFactNeighborX="237" custLinFactNeighborY="101533"/>
      <dgm:spPr/>
    </dgm:pt>
    <dgm:pt modelId="{868C5145-0F8C-49CA-B001-EC09F709C74B}" type="pres">
      <dgm:prSet presAssocID="{4ABF4CDA-676B-4CC7-8508-B65A91EAC390}" presName="vertSpace2b" presStyleCnt="0"/>
      <dgm:spPr/>
    </dgm:pt>
    <dgm:pt modelId="{92907EF3-AD96-445E-956C-81D485CC7665}" type="pres">
      <dgm:prSet presAssocID="{EB4C93AD-7E22-4667-B0B9-824FAB6389A3}" presName="thickLine" presStyleLbl="alignNode1" presStyleIdx="1" presStyleCnt="4"/>
      <dgm:spPr/>
      <dgm:t>
        <a:bodyPr/>
        <a:lstStyle/>
        <a:p>
          <a:endParaRPr lang="en-US"/>
        </a:p>
      </dgm:t>
    </dgm:pt>
    <dgm:pt modelId="{F3CD0166-7FD7-43A2-B5BF-FC28409C9D3E}" type="pres">
      <dgm:prSet presAssocID="{EB4C93AD-7E22-4667-B0B9-824FAB6389A3}" presName="horz1" presStyleCnt="0"/>
      <dgm:spPr/>
      <dgm:t>
        <a:bodyPr/>
        <a:lstStyle/>
        <a:p>
          <a:endParaRPr lang="en-US"/>
        </a:p>
      </dgm:t>
    </dgm:pt>
    <dgm:pt modelId="{BE72720E-6F75-4BAB-B851-712282AFA1CC}" type="pres">
      <dgm:prSet presAssocID="{EB4C93AD-7E22-4667-B0B9-824FAB6389A3}" presName="tx1" presStyleLbl="revTx" presStyleIdx="2" presStyleCnt="8" custScaleY="107334"/>
      <dgm:spPr/>
      <dgm:t>
        <a:bodyPr/>
        <a:lstStyle/>
        <a:p>
          <a:endParaRPr lang="en-US"/>
        </a:p>
      </dgm:t>
    </dgm:pt>
    <dgm:pt modelId="{CFF6D20D-7E71-4BC1-B6E8-24BED2FAA539}" type="pres">
      <dgm:prSet presAssocID="{EB4C93AD-7E22-4667-B0B9-824FAB6389A3}" presName="vert1" presStyleCnt="0"/>
      <dgm:spPr/>
      <dgm:t>
        <a:bodyPr/>
        <a:lstStyle/>
        <a:p>
          <a:endParaRPr lang="en-US"/>
        </a:p>
      </dgm:t>
    </dgm:pt>
    <dgm:pt modelId="{E352C74D-2BF7-4F7B-B604-5E5E8E84C05C}" type="pres">
      <dgm:prSet presAssocID="{3B7F91D6-434E-4798-803A-B294F1FC9626}" presName="vertSpace2a" presStyleCnt="0"/>
      <dgm:spPr/>
    </dgm:pt>
    <dgm:pt modelId="{737A517D-B72E-4238-A82E-953D93BEC54A}" type="pres">
      <dgm:prSet presAssocID="{3B7F91D6-434E-4798-803A-B294F1FC9626}" presName="horz2" presStyleCnt="0"/>
      <dgm:spPr/>
    </dgm:pt>
    <dgm:pt modelId="{C53927FF-DC34-41E8-881D-E97C359DCBDF}" type="pres">
      <dgm:prSet presAssocID="{3B7F91D6-434E-4798-803A-B294F1FC9626}" presName="horzSpace2" presStyleCnt="0"/>
      <dgm:spPr/>
    </dgm:pt>
    <dgm:pt modelId="{D7239F35-AFF7-4645-A30A-9E6C496375EF}" type="pres">
      <dgm:prSet presAssocID="{3B7F91D6-434E-4798-803A-B294F1FC9626}" presName="tx2" presStyleLbl="revTx" presStyleIdx="3" presStyleCnt="8"/>
      <dgm:spPr/>
      <dgm:t>
        <a:bodyPr/>
        <a:lstStyle/>
        <a:p>
          <a:endParaRPr lang="en-US"/>
        </a:p>
      </dgm:t>
    </dgm:pt>
    <dgm:pt modelId="{8EAC7537-AEF2-4122-A563-425955D473F2}" type="pres">
      <dgm:prSet presAssocID="{3B7F91D6-434E-4798-803A-B294F1FC9626}" presName="vert2" presStyleCnt="0"/>
      <dgm:spPr/>
    </dgm:pt>
    <dgm:pt modelId="{2FE9B102-CCDA-4A66-BDB5-CF3FD1A1D04B}" type="pres">
      <dgm:prSet presAssocID="{3B7F91D6-434E-4798-803A-B294F1FC9626}" presName="thinLine2b" presStyleLbl="callout" presStyleIdx="1" presStyleCnt="4" custLinFactY="120833" custLinFactNeighborX="-355" custLinFactNeighborY="200000"/>
      <dgm:spPr/>
    </dgm:pt>
    <dgm:pt modelId="{0EB41669-A951-47AB-B187-8D4B410844F4}" type="pres">
      <dgm:prSet presAssocID="{3B7F91D6-434E-4798-803A-B294F1FC9626}" presName="vertSpace2b" presStyleCnt="0"/>
      <dgm:spPr/>
    </dgm:pt>
    <dgm:pt modelId="{D903D7B5-EAFC-458F-8DA3-09BD4E0F44CF}" type="pres">
      <dgm:prSet presAssocID="{0A1745C2-944D-4FA6-9DA7-734B175B4FA3}" presName="thickLine" presStyleLbl="alignNode1" presStyleIdx="2" presStyleCnt="4"/>
      <dgm:spPr/>
    </dgm:pt>
    <dgm:pt modelId="{BBA97540-9E83-463B-92C7-8AFB8AEA2137}" type="pres">
      <dgm:prSet presAssocID="{0A1745C2-944D-4FA6-9DA7-734B175B4FA3}" presName="horz1" presStyleCnt="0"/>
      <dgm:spPr/>
    </dgm:pt>
    <dgm:pt modelId="{0290D5A3-A5E1-4932-899C-340B2BEFA2C7}" type="pres">
      <dgm:prSet presAssocID="{0A1745C2-944D-4FA6-9DA7-734B175B4FA3}" presName="tx1" presStyleLbl="revTx" presStyleIdx="4" presStyleCnt="8"/>
      <dgm:spPr/>
      <dgm:t>
        <a:bodyPr/>
        <a:lstStyle/>
        <a:p>
          <a:endParaRPr lang="en-US"/>
        </a:p>
      </dgm:t>
    </dgm:pt>
    <dgm:pt modelId="{06FCDD6A-C650-4058-A158-73C5DD7FAE21}" type="pres">
      <dgm:prSet presAssocID="{0A1745C2-944D-4FA6-9DA7-734B175B4FA3}" presName="vert1" presStyleCnt="0"/>
      <dgm:spPr/>
    </dgm:pt>
    <dgm:pt modelId="{F90CC84B-418A-4F64-B29B-9938A11AF8F6}" type="pres">
      <dgm:prSet presAssocID="{3C511612-07DA-4F8B-AE1F-ED6B90F5EF5B}" presName="vertSpace2a" presStyleCnt="0"/>
      <dgm:spPr/>
    </dgm:pt>
    <dgm:pt modelId="{E1BA685D-8D55-424A-B138-C147A0166370}" type="pres">
      <dgm:prSet presAssocID="{3C511612-07DA-4F8B-AE1F-ED6B90F5EF5B}" presName="horz2" presStyleCnt="0"/>
      <dgm:spPr/>
    </dgm:pt>
    <dgm:pt modelId="{E3B0C1D6-7BEC-459C-AC36-C48EF8F5C2FA}" type="pres">
      <dgm:prSet presAssocID="{3C511612-07DA-4F8B-AE1F-ED6B90F5EF5B}" presName="horzSpace2" presStyleCnt="0"/>
      <dgm:spPr/>
    </dgm:pt>
    <dgm:pt modelId="{9B5166DE-1480-4307-BA42-27A0A5ADF6A4}" type="pres">
      <dgm:prSet presAssocID="{3C511612-07DA-4F8B-AE1F-ED6B90F5EF5B}" presName="tx2" presStyleLbl="revTx" presStyleIdx="5" presStyleCnt="8"/>
      <dgm:spPr/>
      <dgm:t>
        <a:bodyPr/>
        <a:lstStyle/>
        <a:p>
          <a:endParaRPr lang="en-US"/>
        </a:p>
      </dgm:t>
    </dgm:pt>
    <dgm:pt modelId="{8683D9B6-DEE6-4E41-BA55-ACEF2201E2DC}" type="pres">
      <dgm:prSet presAssocID="{3C511612-07DA-4F8B-AE1F-ED6B90F5EF5B}" presName="vert2" presStyleCnt="0"/>
      <dgm:spPr/>
    </dgm:pt>
    <dgm:pt modelId="{8832D7E0-F0D0-4A3E-B271-0E6A73F54288}" type="pres">
      <dgm:prSet presAssocID="{3C511612-07DA-4F8B-AE1F-ED6B90F5EF5B}" presName="thinLine2b" presStyleLbl="callout" presStyleIdx="2" presStyleCnt="4" custLinFactNeighborY="93712"/>
      <dgm:spPr/>
    </dgm:pt>
    <dgm:pt modelId="{FFDD1724-0E51-4260-9843-2B43D8A89A22}" type="pres">
      <dgm:prSet presAssocID="{3C511612-07DA-4F8B-AE1F-ED6B90F5EF5B}" presName="vertSpace2b" presStyleCnt="0"/>
      <dgm:spPr/>
    </dgm:pt>
    <dgm:pt modelId="{56E41BF7-B50C-415B-90D0-200A2AE54FAB}" type="pres">
      <dgm:prSet presAssocID="{328657BB-65CE-4EAA-8F49-AEFE4EB50388}" presName="thickLine" presStyleLbl="alignNode1" presStyleIdx="3" presStyleCnt="4" custLinFactNeighborY="-1061"/>
      <dgm:spPr/>
    </dgm:pt>
    <dgm:pt modelId="{CA2C1168-B426-4BF4-9FA1-575F99E5D3D1}" type="pres">
      <dgm:prSet presAssocID="{328657BB-65CE-4EAA-8F49-AEFE4EB50388}" presName="horz1" presStyleCnt="0"/>
      <dgm:spPr/>
    </dgm:pt>
    <dgm:pt modelId="{FCD9E72B-55DE-44A3-A51D-D36F39784B9D}" type="pres">
      <dgm:prSet presAssocID="{328657BB-65CE-4EAA-8F49-AEFE4EB50388}" presName="tx1" presStyleLbl="revTx" presStyleIdx="6" presStyleCnt="8"/>
      <dgm:spPr/>
      <dgm:t>
        <a:bodyPr/>
        <a:lstStyle/>
        <a:p>
          <a:endParaRPr lang="en-US"/>
        </a:p>
      </dgm:t>
    </dgm:pt>
    <dgm:pt modelId="{F4F365E8-E04C-4BD8-9511-80E66F345E86}" type="pres">
      <dgm:prSet presAssocID="{328657BB-65CE-4EAA-8F49-AEFE4EB50388}" presName="vert1" presStyleCnt="0"/>
      <dgm:spPr/>
    </dgm:pt>
    <dgm:pt modelId="{FE11C67D-A831-4894-BAB7-66E4FD5E8144}" type="pres">
      <dgm:prSet presAssocID="{A23259F0-7D75-4740-A1DC-C6D89FF18535}" presName="vertSpace2a" presStyleCnt="0"/>
      <dgm:spPr/>
    </dgm:pt>
    <dgm:pt modelId="{86525540-6BA8-4312-B557-472E4F73ADBD}" type="pres">
      <dgm:prSet presAssocID="{A23259F0-7D75-4740-A1DC-C6D89FF18535}" presName="horz2" presStyleCnt="0"/>
      <dgm:spPr/>
    </dgm:pt>
    <dgm:pt modelId="{ECEFE789-6ED5-48C5-A5D3-3E9A2C7D4BC5}" type="pres">
      <dgm:prSet presAssocID="{A23259F0-7D75-4740-A1DC-C6D89FF18535}" presName="horzSpace2" presStyleCnt="0"/>
      <dgm:spPr/>
    </dgm:pt>
    <dgm:pt modelId="{19433F1B-F883-4714-B4DE-52D326BF483A}" type="pres">
      <dgm:prSet presAssocID="{A23259F0-7D75-4740-A1DC-C6D89FF18535}" presName="tx2" presStyleLbl="revTx" presStyleIdx="7" presStyleCnt="8"/>
      <dgm:spPr/>
      <dgm:t>
        <a:bodyPr/>
        <a:lstStyle/>
        <a:p>
          <a:endParaRPr lang="en-US"/>
        </a:p>
      </dgm:t>
    </dgm:pt>
    <dgm:pt modelId="{7E560EAC-3256-41AB-94FA-FF7C92B4A8EC}" type="pres">
      <dgm:prSet presAssocID="{A23259F0-7D75-4740-A1DC-C6D89FF18535}" presName="vert2" presStyleCnt="0"/>
      <dgm:spPr/>
    </dgm:pt>
    <dgm:pt modelId="{3CEDC092-9072-4B49-9A09-14FCD472688E}" type="pres">
      <dgm:prSet presAssocID="{A23259F0-7D75-4740-A1DC-C6D89FF18535}" presName="thinLine2b" presStyleLbl="callout" presStyleIdx="3" presStyleCnt="4" custLinFactY="10797" custLinFactNeighborY="100000"/>
      <dgm:spPr/>
    </dgm:pt>
    <dgm:pt modelId="{E9A05182-2C7B-4D3C-BEAD-220960A5F309}" type="pres">
      <dgm:prSet presAssocID="{A23259F0-7D75-4740-A1DC-C6D89FF18535}" presName="vertSpace2b" presStyleCnt="0"/>
      <dgm:spPr/>
    </dgm:pt>
  </dgm:ptLst>
  <dgm:cxnLst>
    <dgm:cxn modelId="{309CD212-E276-42FD-A1A7-50CD68ABF439}" type="presOf" srcId="{3B7F91D6-434E-4798-803A-B294F1FC9626}" destId="{D7239F35-AFF7-4645-A30A-9E6C496375EF}" srcOrd="0" destOrd="0" presId="urn:microsoft.com/office/officeart/2008/layout/LinedList"/>
    <dgm:cxn modelId="{48D9AC44-EC06-487C-BF48-F117BA52AAD9}" type="presOf" srcId="{9B34A05F-0055-49B6-9993-9A2215404BB0}" destId="{CA53796A-55F7-4359-BFFD-209E400491F6}" srcOrd="0" destOrd="0" presId="urn:microsoft.com/office/officeart/2008/layout/LinedList"/>
    <dgm:cxn modelId="{A8AC040F-4DE0-4CB2-B6E2-FB5A7E23201B}" type="presOf" srcId="{328657BB-65CE-4EAA-8F49-AEFE4EB50388}" destId="{FCD9E72B-55DE-44A3-A51D-D36F39784B9D}" srcOrd="0" destOrd="0" presId="urn:microsoft.com/office/officeart/2008/layout/LinedList"/>
    <dgm:cxn modelId="{E8E13B9E-2C48-4ECE-B4C3-719494D3B210}" srcId="{0A1745C2-944D-4FA6-9DA7-734B175B4FA3}" destId="{3C511612-07DA-4F8B-AE1F-ED6B90F5EF5B}" srcOrd="0" destOrd="0" parTransId="{FA07B36A-BBFC-49BA-AA02-276B750B7D2C}" sibTransId="{6BD224CA-0FB2-448C-AB17-E10123BE1A0C}"/>
    <dgm:cxn modelId="{29FB6A65-9E76-4DAC-94D0-FE6F9DCACFF7}" srcId="{EB4C93AD-7E22-4667-B0B9-824FAB6389A3}" destId="{3B7F91D6-434E-4798-803A-B294F1FC9626}" srcOrd="0" destOrd="0" parTransId="{A56831D6-8342-4878-9D27-77F5444F3D88}" sibTransId="{F65E4D81-E247-48F1-98DC-37C4D9B71474}"/>
    <dgm:cxn modelId="{5BFB1124-7633-449D-A131-F7D0D28DCF16}" srcId="{29D9EDA9-55E1-4BDA-B5E9-31778F2D19A7}" destId="{328657BB-65CE-4EAA-8F49-AEFE4EB50388}" srcOrd="3" destOrd="0" parTransId="{AE77F4DA-38C3-4AC3-A4D7-6EC834DF9669}" sibTransId="{787654EA-09A0-4A04-934D-04E67802430A}"/>
    <dgm:cxn modelId="{EFD4ABD9-FB2D-4A01-88C5-AE427B562338}" type="presOf" srcId="{0A1745C2-944D-4FA6-9DA7-734B175B4FA3}" destId="{0290D5A3-A5E1-4932-899C-340B2BEFA2C7}" srcOrd="0" destOrd="0" presId="urn:microsoft.com/office/officeart/2008/layout/LinedList"/>
    <dgm:cxn modelId="{FCDE6F98-93F0-4F13-B9AD-C15C0F73DC63}" srcId="{29D9EDA9-55E1-4BDA-B5E9-31778F2D19A7}" destId="{0A1745C2-944D-4FA6-9DA7-734B175B4FA3}" srcOrd="2" destOrd="0" parTransId="{B7777105-9DE3-49A9-A3AB-4A3AD9592DC8}" sibTransId="{077980AF-E93B-4F3F-83B2-7111193F4046}"/>
    <dgm:cxn modelId="{B909BAE4-6E57-40C1-BE00-546CDEFE5758}" srcId="{9B34A05F-0055-49B6-9993-9A2215404BB0}" destId="{4ABF4CDA-676B-4CC7-8508-B65A91EAC390}" srcOrd="0" destOrd="0" parTransId="{E153949A-5FA8-4D4F-89C2-78BF52B2D2FF}" sibTransId="{57B6C32F-F6A3-4A49-9669-B03D55AADB86}"/>
    <dgm:cxn modelId="{6ACE82CA-D17B-40A2-8CDF-E048D7A84CFF}" type="presOf" srcId="{EB4C93AD-7E22-4667-B0B9-824FAB6389A3}" destId="{BE72720E-6F75-4BAB-B851-712282AFA1CC}" srcOrd="0" destOrd="0" presId="urn:microsoft.com/office/officeart/2008/layout/LinedList"/>
    <dgm:cxn modelId="{EEDC1ABA-6106-4309-801E-736398330D1A}" srcId="{29D9EDA9-55E1-4BDA-B5E9-31778F2D19A7}" destId="{9B34A05F-0055-49B6-9993-9A2215404BB0}" srcOrd="0" destOrd="0" parTransId="{B3BCC55A-406B-47C7-A4E1-E6DCB397F5D8}" sibTransId="{790FE8BE-0EAA-4BEB-9E11-D0AEA5EC2115}"/>
    <dgm:cxn modelId="{4960953E-F22A-47E4-B2B7-7D53DFFE2CA2}" type="presOf" srcId="{3C511612-07DA-4F8B-AE1F-ED6B90F5EF5B}" destId="{9B5166DE-1480-4307-BA42-27A0A5ADF6A4}" srcOrd="0" destOrd="0" presId="urn:microsoft.com/office/officeart/2008/layout/LinedList"/>
    <dgm:cxn modelId="{D70D8418-2D5B-415E-9FFA-31947E5798B5}" srcId="{29D9EDA9-55E1-4BDA-B5E9-31778F2D19A7}" destId="{EB4C93AD-7E22-4667-B0B9-824FAB6389A3}" srcOrd="1" destOrd="0" parTransId="{8D43588A-39BC-4FF3-B329-7EDEB6BAF92B}" sibTransId="{5BFF689B-95D3-41DC-B634-CABDBB512FD0}"/>
    <dgm:cxn modelId="{5B4E2C7E-404D-4CBB-AA5C-B80C4C4B2F61}" type="presOf" srcId="{4ABF4CDA-676B-4CC7-8508-B65A91EAC390}" destId="{3998BC78-25F7-4239-B3B1-D1105AB586DC}" srcOrd="0" destOrd="0" presId="urn:microsoft.com/office/officeart/2008/layout/LinedList"/>
    <dgm:cxn modelId="{3512E821-7BC5-40E5-AA9F-F28FFFCE3BC1}" type="presOf" srcId="{29D9EDA9-55E1-4BDA-B5E9-31778F2D19A7}" destId="{8FA6969F-3552-4D01-BF51-6335C2A805B4}" srcOrd="0" destOrd="0" presId="urn:microsoft.com/office/officeart/2008/layout/LinedList"/>
    <dgm:cxn modelId="{4DA11FCC-E5CF-445A-9FD9-5B9339854762}" srcId="{328657BB-65CE-4EAA-8F49-AEFE4EB50388}" destId="{A23259F0-7D75-4740-A1DC-C6D89FF18535}" srcOrd="0" destOrd="0" parTransId="{6109CDC1-C531-444E-BC75-C0FEB674F828}" sibTransId="{717B3FC3-A440-484D-8DFE-7855B024655C}"/>
    <dgm:cxn modelId="{F029B951-3B90-483B-AB0F-C57CC1880294}" type="presOf" srcId="{A23259F0-7D75-4740-A1DC-C6D89FF18535}" destId="{19433F1B-F883-4714-B4DE-52D326BF483A}" srcOrd="0" destOrd="0" presId="urn:microsoft.com/office/officeart/2008/layout/LinedList"/>
    <dgm:cxn modelId="{5D68D27D-CFA9-414E-8108-671A18AF39BE}" type="presParOf" srcId="{8FA6969F-3552-4D01-BF51-6335C2A805B4}" destId="{8415CD11-A8AF-4DAC-9EF6-3E16F771B19A}" srcOrd="0" destOrd="0" presId="urn:microsoft.com/office/officeart/2008/layout/LinedList"/>
    <dgm:cxn modelId="{2DFF639B-BBAB-44B7-BBDF-02792B0BECFE}" type="presParOf" srcId="{8FA6969F-3552-4D01-BF51-6335C2A805B4}" destId="{1D51E307-CCC0-40E7-A4F3-DC4FF8C5BC9C}" srcOrd="1" destOrd="0" presId="urn:microsoft.com/office/officeart/2008/layout/LinedList"/>
    <dgm:cxn modelId="{CC2528E1-FBFE-41C0-9568-C426EC1F423D}" type="presParOf" srcId="{1D51E307-CCC0-40E7-A4F3-DC4FF8C5BC9C}" destId="{CA53796A-55F7-4359-BFFD-209E400491F6}" srcOrd="0" destOrd="0" presId="urn:microsoft.com/office/officeart/2008/layout/LinedList"/>
    <dgm:cxn modelId="{9E7D3FA7-B71C-4512-A76F-0C38BA0994C7}" type="presParOf" srcId="{1D51E307-CCC0-40E7-A4F3-DC4FF8C5BC9C}" destId="{80B89315-C5EF-4BA8-8890-990ECED96BA8}" srcOrd="1" destOrd="0" presId="urn:microsoft.com/office/officeart/2008/layout/LinedList"/>
    <dgm:cxn modelId="{8CFA32B4-6C62-432C-8A94-3AA541FBA675}" type="presParOf" srcId="{80B89315-C5EF-4BA8-8890-990ECED96BA8}" destId="{0B1D7141-297D-468E-BC06-3AAABC003D3D}" srcOrd="0" destOrd="0" presId="urn:microsoft.com/office/officeart/2008/layout/LinedList"/>
    <dgm:cxn modelId="{E37DC7F9-04DC-4921-B934-D88A75A9316B}" type="presParOf" srcId="{80B89315-C5EF-4BA8-8890-990ECED96BA8}" destId="{77A118FB-0750-411C-AC14-43711F2E3556}" srcOrd="1" destOrd="0" presId="urn:microsoft.com/office/officeart/2008/layout/LinedList"/>
    <dgm:cxn modelId="{C75E6F9E-B460-4CE7-8184-533D22BDF959}" type="presParOf" srcId="{77A118FB-0750-411C-AC14-43711F2E3556}" destId="{04D5C4B0-5972-499E-8E3C-A4A968F2A3AF}" srcOrd="0" destOrd="0" presId="urn:microsoft.com/office/officeart/2008/layout/LinedList"/>
    <dgm:cxn modelId="{BDF5C28C-DF9D-418E-896E-63278EE346F7}" type="presParOf" srcId="{77A118FB-0750-411C-AC14-43711F2E3556}" destId="{3998BC78-25F7-4239-B3B1-D1105AB586DC}" srcOrd="1" destOrd="0" presId="urn:microsoft.com/office/officeart/2008/layout/LinedList"/>
    <dgm:cxn modelId="{1ADA9C7C-116D-4ABA-AD20-B31C478894FA}" type="presParOf" srcId="{77A118FB-0750-411C-AC14-43711F2E3556}" destId="{6B1054BD-1E7B-405E-A6DE-49822C1FCE6F}" srcOrd="2" destOrd="0" presId="urn:microsoft.com/office/officeart/2008/layout/LinedList"/>
    <dgm:cxn modelId="{44D42192-4E65-483A-B299-BBB115669988}" type="presParOf" srcId="{80B89315-C5EF-4BA8-8890-990ECED96BA8}" destId="{D465AA63-DC07-48E3-B674-F7D95FFCA686}" srcOrd="2" destOrd="0" presId="urn:microsoft.com/office/officeart/2008/layout/LinedList"/>
    <dgm:cxn modelId="{40511A52-BA00-4079-8DB6-FA7B75E979CB}" type="presParOf" srcId="{80B89315-C5EF-4BA8-8890-990ECED96BA8}" destId="{868C5145-0F8C-49CA-B001-EC09F709C74B}" srcOrd="3" destOrd="0" presId="urn:microsoft.com/office/officeart/2008/layout/LinedList"/>
    <dgm:cxn modelId="{41018ED3-A2DB-44E1-A697-928A16632423}" type="presParOf" srcId="{8FA6969F-3552-4D01-BF51-6335C2A805B4}" destId="{92907EF3-AD96-445E-956C-81D485CC7665}" srcOrd="2" destOrd="0" presId="urn:microsoft.com/office/officeart/2008/layout/LinedList"/>
    <dgm:cxn modelId="{9AFA822C-D703-4DEE-B344-3E24E5256DC0}" type="presParOf" srcId="{8FA6969F-3552-4D01-BF51-6335C2A805B4}" destId="{F3CD0166-7FD7-43A2-B5BF-FC28409C9D3E}" srcOrd="3" destOrd="0" presId="urn:microsoft.com/office/officeart/2008/layout/LinedList"/>
    <dgm:cxn modelId="{9DF7F5E5-41AF-43D7-8718-D994F0D5CB69}" type="presParOf" srcId="{F3CD0166-7FD7-43A2-B5BF-FC28409C9D3E}" destId="{BE72720E-6F75-4BAB-B851-712282AFA1CC}" srcOrd="0" destOrd="0" presId="urn:microsoft.com/office/officeart/2008/layout/LinedList"/>
    <dgm:cxn modelId="{46A1F4FC-6831-4E71-A924-65C4142519B7}" type="presParOf" srcId="{F3CD0166-7FD7-43A2-B5BF-FC28409C9D3E}" destId="{CFF6D20D-7E71-4BC1-B6E8-24BED2FAA539}" srcOrd="1" destOrd="0" presId="urn:microsoft.com/office/officeart/2008/layout/LinedList"/>
    <dgm:cxn modelId="{B03722D8-5810-4276-B1EB-C0893EC947BA}" type="presParOf" srcId="{CFF6D20D-7E71-4BC1-B6E8-24BED2FAA539}" destId="{E352C74D-2BF7-4F7B-B604-5E5E8E84C05C}" srcOrd="0" destOrd="0" presId="urn:microsoft.com/office/officeart/2008/layout/LinedList"/>
    <dgm:cxn modelId="{33F2263E-5D3A-4148-AD3A-62EBBF9A1A0F}" type="presParOf" srcId="{CFF6D20D-7E71-4BC1-B6E8-24BED2FAA539}" destId="{737A517D-B72E-4238-A82E-953D93BEC54A}" srcOrd="1" destOrd="0" presId="urn:microsoft.com/office/officeart/2008/layout/LinedList"/>
    <dgm:cxn modelId="{E327F65A-E644-4AE0-9967-C01BEC82DE97}" type="presParOf" srcId="{737A517D-B72E-4238-A82E-953D93BEC54A}" destId="{C53927FF-DC34-41E8-881D-E97C359DCBDF}" srcOrd="0" destOrd="0" presId="urn:microsoft.com/office/officeart/2008/layout/LinedList"/>
    <dgm:cxn modelId="{DFB2FCB3-5F2A-4C93-9AD8-175D5BEACDFE}" type="presParOf" srcId="{737A517D-B72E-4238-A82E-953D93BEC54A}" destId="{D7239F35-AFF7-4645-A30A-9E6C496375EF}" srcOrd="1" destOrd="0" presId="urn:microsoft.com/office/officeart/2008/layout/LinedList"/>
    <dgm:cxn modelId="{9AC15ADE-6853-42CA-98EA-36C032855257}" type="presParOf" srcId="{737A517D-B72E-4238-A82E-953D93BEC54A}" destId="{8EAC7537-AEF2-4122-A563-425955D473F2}" srcOrd="2" destOrd="0" presId="urn:microsoft.com/office/officeart/2008/layout/LinedList"/>
    <dgm:cxn modelId="{12A52067-C726-4595-86DA-8BA090FE5C29}" type="presParOf" srcId="{CFF6D20D-7E71-4BC1-B6E8-24BED2FAA539}" destId="{2FE9B102-CCDA-4A66-BDB5-CF3FD1A1D04B}" srcOrd="2" destOrd="0" presId="urn:microsoft.com/office/officeart/2008/layout/LinedList"/>
    <dgm:cxn modelId="{98111CD5-B7DC-489C-B830-76055FB81A1A}" type="presParOf" srcId="{CFF6D20D-7E71-4BC1-B6E8-24BED2FAA539}" destId="{0EB41669-A951-47AB-B187-8D4B410844F4}" srcOrd="3" destOrd="0" presId="urn:microsoft.com/office/officeart/2008/layout/LinedList"/>
    <dgm:cxn modelId="{52D4FD65-7BBF-4273-8FD4-4431313AC194}" type="presParOf" srcId="{8FA6969F-3552-4D01-BF51-6335C2A805B4}" destId="{D903D7B5-EAFC-458F-8DA3-09BD4E0F44CF}" srcOrd="4" destOrd="0" presId="urn:microsoft.com/office/officeart/2008/layout/LinedList"/>
    <dgm:cxn modelId="{DF64919E-9CE5-48E8-8A25-459FF5B7DC49}" type="presParOf" srcId="{8FA6969F-3552-4D01-BF51-6335C2A805B4}" destId="{BBA97540-9E83-463B-92C7-8AFB8AEA2137}" srcOrd="5" destOrd="0" presId="urn:microsoft.com/office/officeart/2008/layout/LinedList"/>
    <dgm:cxn modelId="{69337159-4EE7-48C5-B0C7-0E3956D7853B}" type="presParOf" srcId="{BBA97540-9E83-463B-92C7-8AFB8AEA2137}" destId="{0290D5A3-A5E1-4932-899C-340B2BEFA2C7}" srcOrd="0" destOrd="0" presId="urn:microsoft.com/office/officeart/2008/layout/LinedList"/>
    <dgm:cxn modelId="{3D877362-F37F-4049-8CA9-6619747C5661}" type="presParOf" srcId="{BBA97540-9E83-463B-92C7-8AFB8AEA2137}" destId="{06FCDD6A-C650-4058-A158-73C5DD7FAE21}" srcOrd="1" destOrd="0" presId="urn:microsoft.com/office/officeart/2008/layout/LinedList"/>
    <dgm:cxn modelId="{7AF2E1C3-2CA5-4C31-BC0E-93236E157CE4}" type="presParOf" srcId="{06FCDD6A-C650-4058-A158-73C5DD7FAE21}" destId="{F90CC84B-418A-4F64-B29B-9938A11AF8F6}" srcOrd="0" destOrd="0" presId="urn:microsoft.com/office/officeart/2008/layout/LinedList"/>
    <dgm:cxn modelId="{8F9D2579-D3A8-4238-AFD0-A8048194EA4E}" type="presParOf" srcId="{06FCDD6A-C650-4058-A158-73C5DD7FAE21}" destId="{E1BA685D-8D55-424A-B138-C147A0166370}" srcOrd="1" destOrd="0" presId="urn:microsoft.com/office/officeart/2008/layout/LinedList"/>
    <dgm:cxn modelId="{76A9FF85-3624-4D55-ADD5-A8A7969E4A95}" type="presParOf" srcId="{E1BA685D-8D55-424A-B138-C147A0166370}" destId="{E3B0C1D6-7BEC-459C-AC36-C48EF8F5C2FA}" srcOrd="0" destOrd="0" presId="urn:microsoft.com/office/officeart/2008/layout/LinedList"/>
    <dgm:cxn modelId="{B228F29C-8597-486E-93C3-E47D1551341C}" type="presParOf" srcId="{E1BA685D-8D55-424A-B138-C147A0166370}" destId="{9B5166DE-1480-4307-BA42-27A0A5ADF6A4}" srcOrd="1" destOrd="0" presId="urn:microsoft.com/office/officeart/2008/layout/LinedList"/>
    <dgm:cxn modelId="{7BC22A4B-A351-4E36-8F7B-D7DA83F22432}" type="presParOf" srcId="{E1BA685D-8D55-424A-B138-C147A0166370}" destId="{8683D9B6-DEE6-4E41-BA55-ACEF2201E2DC}" srcOrd="2" destOrd="0" presId="urn:microsoft.com/office/officeart/2008/layout/LinedList"/>
    <dgm:cxn modelId="{D0898428-A48E-4235-A318-017011884296}" type="presParOf" srcId="{06FCDD6A-C650-4058-A158-73C5DD7FAE21}" destId="{8832D7E0-F0D0-4A3E-B271-0E6A73F54288}" srcOrd="2" destOrd="0" presId="urn:microsoft.com/office/officeart/2008/layout/LinedList"/>
    <dgm:cxn modelId="{19353FAA-DB7C-47C1-BB74-9303654A1BE4}" type="presParOf" srcId="{06FCDD6A-C650-4058-A158-73C5DD7FAE21}" destId="{FFDD1724-0E51-4260-9843-2B43D8A89A22}" srcOrd="3" destOrd="0" presId="urn:microsoft.com/office/officeart/2008/layout/LinedList"/>
    <dgm:cxn modelId="{675421FC-9493-47A8-99F1-02BEF0E3AF07}" type="presParOf" srcId="{8FA6969F-3552-4D01-BF51-6335C2A805B4}" destId="{56E41BF7-B50C-415B-90D0-200A2AE54FAB}" srcOrd="6" destOrd="0" presId="urn:microsoft.com/office/officeart/2008/layout/LinedList"/>
    <dgm:cxn modelId="{DEAB9B57-D854-4D50-A160-E95B8E42316F}" type="presParOf" srcId="{8FA6969F-3552-4D01-BF51-6335C2A805B4}" destId="{CA2C1168-B426-4BF4-9FA1-575F99E5D3D1}" srcOrd="7" destOrd="0" presId="urn:microsoft.com/office/officeart/2008/layout/LinedList"/>
    <dgm:cxn modelId="{F41AED48-6252-43C8-A07F-EA5A566B2AD9}" type="presParOf" srcId="{CA2C1168-B426-4BF4-9FA1-575F99E5D3D1}" destId="{FCD9E72B-55DE-44A3-A51D-D36F39784B9D}" srcOrd="0" destOrd="0" presId="urn:microsoft.com/office/officeart/2008/layout/LinedList"/>
    <dgm:cxn modelId="{D23E5F95-B974-42C2-83E2-A37DDA942C55}" type="presParOf" srcId="{CA2C1168-B426-4BF4-9FA1-575F99E5D3D1}" destId="{F4F365E8-E04C-4BD8-9511-80E66F345E86}" srcOrd="1" destOrd="0" presId="urn:microsoft.com/office/officeart/2008/layout/LinedList"/>
    <dgm:cxn modelId="{18C8F695-FF88-4F3D-8771-5F6EE86E6162}" type="presParOf" srcId="{F4F365E8-E04C-4BD8-9511-80E66F345E86}" destId="{FE11C67D-A831-4894-BAB7-66E4FD5E8144}" srcOrd="0" destOrd="0" presId="urn:microsoft.com/office/officeart/2008/layout/LinedList"/>
    <dgm:cxn modelId="{B55BF9B3-D101-439E-837D-B8AE0550A84C}" type="presParOf" srcId="{F4F365E8-E04C-4BD8-9511-80E66F345E86}" destId="{86525540-6BA8-4312-B557-472E4F73ADBD}" srcOrd="1" destOrd="0" presId="urn:microsoft.com/office/officeart/2008/layout/LinedList"/>
    <dgm:cxn modelId="{BA22A81C-38E9-4C06-B1D9-106F572489BD}" type="presParOf" srcId="{86525540-6BA8-4312-B557-472E4F73ADBD}" destId="{ECEFE789-6ED5-48C5-A5D3-3E9A2C7D4BC5}" srcOrd="0" destOrd="0" presId="urn:microsoft.com/office/officeart/2008/layout/LinedList"/>
    <dgm:cxn modelId="{9EA231E3-D4A5-42DF-8932-EC03C60E4D24}" type="presParOf" srcId="{86525540-6BA8-4312-B557-472E4F73ADBD}" destId="{19433F1B-F883-4714-B4DE-52D326BF483A}" srcOrd="1" destOrd="0" presId="urn:microsoft.com/office/officeart/2008/layout/LinedList"/>
    <dgm:cxn modelId="{DA428DA6-5FAD-4A4E-BF89-7A59DBE64672}" type="presParOf" srcId="{86525540-6BA8-4312-B557-472E4F73ADBD}" destId="{7E560EAC-3256-41AB-94FA-FF7C92B4A8EC}" srcOrd="2" destOrd="0" presId="urn:microsoft.com/office/officeart/2008/layout/LinedList"/>
    <dgm:cxn modelId="{B100AA13-FCB0-4402-BB64-4B1EEAE532EC}" type="presParOf" srcId="{F4F365E8-E04C-4BD8-9511-80E66F345E86}" destId="{3CEDC092-9072-4B49-9A09-14FCD472688E}" srcOrd="2" destOrd="0" presId="urn:microsoft.com/office/officeart/2008/layout/LinedList"/>
    <dgm:cxn modelId="{80C4363A-4CE5-4B27-90C6-465C54847C38}" type="presParOf" srcId="{F4F365E8-E04C-4BD8-9511-80E66F345E86}" destId="{E9A05182-2C7B-4D3C-BEAD-220960A5F309}"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63D55A4-2BA0-40E9-A256-0B712562FEE8}" type="doc">
      <dgm:prSet loTypeId="urn:microsoft.com/office/officeart/2011/layout/TabList" loCatId="list" qsTypeId="urn:microsoft.com/office/officeart/2005/8/quickstyle/simple1" qsCatId="simple" csTypeId="urn:microsoft.com/office/officeart/2005/8/colors/accent5_2" csCatId="accent5" phldr="1"/>
      <dgm:spPr/>
      <dgm:t>
        <a:bodyPr/>
        <a:lstStyle/>
        <a:p>
          <a:endParaRPr lang="en-US"/>
        </a:p>
      </dgm:t>
    </dgm:pt>
    <dgm:pt modelId="{5250702D-15DA-40F4-AB9A-D73AF1C3880B}">
      <dgm:prSet/>
      <dgm:spPr/>
      <dgm:t>
        <a:bodyPr/>
        <a:lstStyle/>
        <a:p>
          <a:pPr rtl="0"/>
          <a:r>
            <a:rPr lang="en-US" dirty="0" smtClean="0"/>
            <a:t>Default RFO Contact List</a:t>
          </a:r>
          <a:endParaRPr lang="en-US" dirty="0"/>
        </a:p>
      </dgm:t>
    </dgm:pt>
    <dgm:pt modelId="{8BFE0B77-F853-40BE-892D-469A06362A4F}" type="parTrans" cxnId="{6B57DFC7-5204-4A96-87E0-0C58AB3E89F7}">
      <dgm:prSet/>
      <dgm:spPr/>
      <dgm:t>
        <a:bodyPr/>
        <a:lstStyle/>
        <a:p>
          <a:endParaRPr lang="en-US"/>
        </a:p>
      </dgm:t>
    </dgm:pt>
    <dgm:pt modelId="{31635E31-DAB3-4286-9E6C-C8682C5E6301}" type="sibTrans" cxnId="{6B57DFC7-5204-4A96-87E0-0C58AB3E89F7}">
      <dgm:prSet/>
      <dgm:spPr/>
      <dgm:t>
        <a:bodyPr/>
        <a:lstStyle/>
        <a:p>
          <a:endParaRPr lang="en-US"/>
        </a:p>
      </dgm:t>
    </dgm:pt>
    <dgm:pt modelId="{9B5B6254-2F68-463D-A053-B1D7E8935C56}">
      <dgm:prSet/>
      <dgm:spPr/>
      <dgm:t>
        <a:bodyPr/>
        <a:lstStyle/>
        <a:p>
          <a:pPr rtl="0"/>
          <a:r>
            <a:rPr lang="en-US" dirty="0" smtClean="0"/>
            <a:t>Guide for Communicating about NASS</a:t>
          </a:r>
          <a:endParaRPr lang="en-US" dirty="0"/>
        </a:p>
      </dgm:t>
    </dgm:pt>
    <dgm:pt modelId="{F0BE7068-526F-4481-BDC0-39D272D0FB95}" type="parTrans" cxnId="{D23CBF44-E675-45B9-AF49-BD1ABF3BD6AC}">
      <dgm:prSet/>
      <dgm:spPr/>
      <dgm:t>
        <a:bodyPr/>
        <a:lstStyle/>
        <a:p>
          <a:endParaRPr lang="en-US"/>
        </a:p>
      </dgm:t>
    </dgm:pt>
    <dgm:pt modelId="{EF560210-894A-4928-9606-C2A83E50C8DE}" type="sibTrans" cxnId="{D23CBF44-E675-45B9-AF49-BD1ABF3BD6AC}">
      <dgm:prSet/>
      <dgm:spPr/>
      <dgm:t>
        <a:bodyPr/>
        <a:lstStyle/>
        <a:p>
          <a:endParaRPr lang="en-US"/>
        </a:p>
      </dgm:t>
    </dgm:pt>
    <dgm:pt modelId="{7E745F67-412E-4580-9D5C-7603340C9908}">
      <dgm:prSet/>
      <dgm:spPr/>
      <dgm:t>
        <a:bodyPr/>
        <a:lstStyle/>
        <a:p>
          <a:pPr rtl="0"/>
          <a:r>
            <a:rPr lang="en-US" dirty="0" smtClean="0">
              <a:solidFill>
                <a:schemeClr val="bg1"/>
              </a:solidFill>
              <a:hlinkClick xmlns:r="http://schemas.openxmlformats.org/officeDocument/2006/relationships" r:id="rId1"/>
            </a:rPr>
            <a:t>https://www.nass.usda.gov/About_NASS/pdf/Talking-About-NASS-Guide.pdf </a:t>
          </a:r>
          <a:endParaRPr lang="en-US" dirty="0">
            <a:solidFill>
              <a:schemeClr val="bg1"/>
            </a:solidFill>
          </a:endParaRPr>
        </a:p>
      </dgm:t>
    </dgm:pt>
    <dgm:pt modelId="{6F677A00-EEAA-47A7-A6E9-74D1CD0D175D}" type="parTrans" cxnId="{CF51BFC7-60CB-45FC-A107-EE0144DF63A3}">
      <dgm:prSet/>
      <dgm:spPr/>
      <dgm:t>
        <a:bodyPr/>
        <a:lstStyle/>
        <a:p>
          <a:endParaRPr lang="en-US"/>
        </a:p>
      </dgm:t>
    </dgm:pt>
    <dgm:pt modelId="{913CC13C-8EA1-4B3D-87C9-D48F3289D5D7}" type="sibTrans" cxnId="{CF51BFC7-60CB-45FC-A107-EE0144DF63A3}">
      <dgm:prSet/>
      <dgm:spPr/>
      <dgm:t>
        <a:bodyPr/>
        <a:lstStyle/>
        <a:p>
          <a:endParaRPr lang="en-US"/>
        </a:p>
      </dgm:t>
    </dgm:pt>
    <dgm:pt modelId="{577C257E-50E2-4749-9BB4-2BC4CDA2D05B}">
      <dgm:prSet/>
      <dgm:spPr/>
      <dgm:t>
        <a:bodyPr/>
        <a:lstStyle/>
        <a:p>
          <a:pPr rtl="0"/>
          <a:r>
            <a:rPr lang="en-US" dirty="0" smtClean="0">
              <a:solidFill>
                <a:schemeClr val="bg1"/>
              </a:solidFill>
              <a:hlinkClick xmlns:r="http://schemas.openxmlformats.org/officeDocument/2006/relationships" r:id="rId2"/>
            </a:rPr>
            <a:t>https://www.nass.usda.gov/Statistics_by_State/RFO/index.php</a:t>
          </a:r>
          <a:endParaRPr lang="en-US" dirty="0">
            <a:solidFill>
              <a:schemeClr val="bg1"/>
            </a:solidFill>
          </a:endParaRPr>
        </a:p>
      </dgm:t>
    </dgm:pt>
    <dgm:pt modelId="{270CB93E-22F4-4336-866B-E445A24A0571}" type="parTrans" cxnId="{60101C69-C89E-45CE-A3B9-7E4BCE5EA4C7}">
      <dgm:prSet/>
      <dgm:spPr/>
      <dgm:t>
        <a:bodyPr/>
        <a:lstStyle/>
        <a:p>
          <a:endParaRPr lang="en-US"/>
        </a:p>
      </dgm:t>
    </dgm:pt>
    <dgm:pt modelId="{83F9DDB7-A669-47C3-BEEC-CEE3997A0ADA}" type="sibTrans" cxnId="{60101C69-C89E-45CE-A3B9-7E4BCE5EA4C7}">
      <dgm:prSet/>
      <dgm:spPr/>
      <dgm:t>
        <a:bodyPr/>
        <a:lstStyle/>
        <a:p>
          <a:endParaRPr lang="en-US"/>
        </a:p>
      </dgm:t>
    </dgm:pt>
    <dgm:pt modelId="{F29917D3-6F52-4E26-A681-4F1E89DF1911}">
      <dgm:prSet/>
      <dgm:spPr/>
      <dgm:t>
        <a:bodyPr/>
        <a:lstStyle/>
        <a:p>
          <a:pPr rtl="0"/>
          <a:r>
            <a:rPr lang="en-US" dirty="0" smtClean="0"/>
            <a:t>Data Protections and Confidentiality</a:t>
          </a:r>
          <a:endParaRPr lang="en-US" dirty="0"/>
        </a:p>
      </dgm:t>
    </dgm:pt>
    <dgm:pt modelId="{15001705-86AC-4220-827A-14E0ADB0F6FA}" type="parTrans" cxnId="{16A6FB92-D350-45BA-B8FF-19554D5A6B26}">
      <dgm:prSet/>
      <dgm:spPr/>
      <dgm:t>
        <a:bodyPr/>
        <a:lstStyle/>
        <a:p>
          <a:endParaRPr lang="en-US"/>
        </a:p>
      </dgm:t>
    </dgm:pt>
    <dgm:pt modelId="{11788150-B036-479F-8147-BBBC7A1E1AFA}" type="sibTrans" cxnId="{16A6FB92-D350-45BA-B8FF-19554D5A6B26}">
      <dgm:prSet/>
      <dgm:spPr/>
      <dgm:t>
        <a:bodyPr/>
        <a:lstStyle/>
        <a:p>
          <a:endParaRPr lang="en-US"/>
        </a:p>
      </dgm:t>
    </dgm:pt>
    <dgm:pt modelId="{14612A23-4096-4E6F-AD4B-87D97B88E3E3}">
      <dgm:prSet/>
      <dgm:spPr/>
      <dgm:t>
        <a:bodyPr/>
        <a:lstStyle/>
        <a:p>
          <a:pPr rtl="0"/>
          <a:r>
            <a:rPr lang="en-US" dirty="0" smtClean="0"/>
            <a:t>NAHMS Goat 2019 Site</a:t>
          </a:r>
          <a:endParaRPr lang="en-US" dirty="0"/>
        </a:p>
      </dgm:t>
    </dgm:pt>
    <dgm:pt modelId="{3B4398B0-FE60-44D0-958A-D7AABB266719}" type="parTrans" cxnId="{89829982-04A6-43AD-8A9C-342C396B9805}">
      <dgm:prSet/>
      <dgm:spPr/>
      <dgm:t>
        <a:bodyPr/>
        <a:lstStyle/>
        <a:p>
          <a:endParaRPr lang="en-US"/>
        </a:p>
      </dgm:t>
    </dgm:pt>
    <dgm:pt modelId="{F1B0B65A-AEAF-4E52-A678-FD04C2A75142}" type="sibTrans" cxnId="{89829982-04A6-43AD-8A9C-342C396B9805}">
      <dgm:prSet/>
      <dgm:spPr/>
      <dgm:t>
        <a:bodyPr/>
        <a:lstStyle/>
        <a:p>
          <a:endParaRPr lang="en-US"/>
        </a:p>
      </dgm:t>
    </dgm:pt>
    <dgm:pt modelId="{C4EC87E5-3FB4-494A-A7FC-0564D21967AE}">
      <dgm:prSet/>
      <dgm:spPr/>
      <dgm:t>
        <a:bodyPr/>
        <a:lstStyle/>
        <a:p>
          <a:pPr rtl="0"/>
          <a:r>
            <a:rPr lang="en-US" dirty="0" smtClean="0">
              <a:solidFill>
                <a:schemeClr val="bg1"/>
              </a:solidFill>
            </a:rPr>
            <a:t>(Not Required, but can get some good refresher information if needed) </a:t>
          </a:r>
          <a:r>
            <a:rPr lang="en-US" dirty="0" smtClean="0">
              <a:hlinkClick xmlns:r="http://schemas.openxmlformats.org/officeDocument/2006/relationships" r:id="rId3"/>
            </a:rPr>
            <a:t>https://aglearn.usda.gov/course/view.php?id=37567</a:t>
          </a:r>
          <a:endParaRPr lang="en-US" dirty="0"/>
        </a:p>
      </dgm:t>
    </dgm:pt>
    <dgm:pt modelId="{81FA77A3-60D6-4574-A7EC-03EDDA1768F8}" type="parTrans" cxnId="{B3FC46F0-E478-4D0F-BA53-067020FEFA9F}">
      <dgm:prSet/>
      <dgm:spPr/>
      <dgm:t>
        <a:bodyPr/>
        <a:lstStyle/>
        <a:p>
          <a:endParaRPr lang="en-US"/>
        </a:p>
      </dgm:t>
    </dgm:pt>
    <dgm:pt modelId="{BC6EC499-BEDE-41E6-B33F-97121883661B}" type="sibTrans" cxnId="{B3FC46F0-E478-4D0F-BA53-067020FEFA9F}">
      <dgm:prSet/>
      <dgm:spPr/>
      <dgm:t>
        <a:bodyPr/>
        <a:lstStyle/>
        <a:p>
          <a:endParaRPr lang="en-US"/>
        </a:p>
      </dgm:t>
    </dgm:pt>
    <dgm:pt modelId="{9DE2D884-2CAB-41D0-88AF-5EFA11C66C3E}">
      <dgm:prSet/>
      <dgm:spPr/>
      <dgm:t>
        <a:bodyPr/>
        <a:lstStyle/>
        <a:p>
          <a:pPr rtl="0"/>
          <a:r>
            <a:rPr lang="en-US" dirty="0" smtClean="0">
              <a:hlinkClick xmlns:r="http://schemas.openxmlformats.org/officeDocument/2006/relationships" r:id="rId4"/>
            </a:rPr>
            <a:t>https://www.aphis.usda.gov/aphis/ourfocus/animalhealth/monitoring-and-surveillance/nahms/goat_questionnaires</a:t>
          </a:r>
          <a:endParaRPr lang="en-US" dirty="0"/>
        </a:p>
      </dgm:t>
    </dgm:pt>
    <dgm:pt modelId="{1F8BB059-3739-4388-9FF8-852867C73320}" type="parTrans" cxnId="{8D5D64A3-A9F6-4E16-86E9-1B12C39FA388}">
      <dgm:prSet/>
      <dgm:spPr/>
      <dgm:t>
        <a:bodyPr/>
        <a:lstStyle/>
        <a:p>
          <a:endParaRPr lang="en-US"/>
        </a:p>
      </dgm:t>
    </dgm:pt>
    <dgm:pt modelId="{64229D40-6FB2-4833-9FA7-09F69CE3CACD}" type="sibTrans" cxnId="{8D5D64A3-A9F6-4E16-86E9-1B12C39FA388}">
      <dgm:prSet/>
      <dgm:spPr/>
      <dgm:t>
        <a:bodyPr/>
        <a:lstStyle/>
        <a:p>
          <a:endParaRPr lang="en-US"/>
        </a:p>
      </dgm:t>
    </dgm:pt>
    <dgm:pt modelId="{2BED6EAF-0765-4F77-9272-1786350012DD}" type="pres">
      <dgm:prSet presAssocID="{B63D55A4-2BA0-40E9-A256-0B712562FEE8}" presName="Name0" presStyleCnt="0">
        <dgm:presLayoutVars>
          <dgm:chMax/>
          <dgm:chPref val="3"/>
          <dgm:dir/>
          <dgm:animOne val="branch"/>
          <dgm:animLvl val="lvl"/>
        </dgm:presLayoutVars>
      </dgm:prSet>
      <dgm:spPr/>
      <dgm:t>
        <a:bodyPr/>
        <a:lstStyle/>
        <a:p>
          <a:endParaRPr lang="en-US"/>
        </a:p>
      </dgm:t>
    </dgm:pt>
    <dgm:pt modelId="{0E7950B3-B81B-48A7-A614-096AF045ED04}" type="pres">
      <dgm:prSet presAssocID="{F29917D3-6F52-4E26-A681-4F1E89DF1911}" presName="composite" presStyleCnt="0"/>
      <dgm:spPr/>
    </dgm:pt>
    <dgm:pt modelId="{5D9E9F2D-1DED-4644-A719-39DB9DF7F0FD}" type="pres">
      <dgm:prSet presAssocID="{F29917D3-6F52-4E26-A681-4F1E89DF1911}" presName="FirstChild" presStyleLbl="revTx" presStyleIdx="0" presStyleCnt="4">
        <dgm:presLayoutVars>
          <dgm:chMax val="0"/>
          <dgm:chPref val="0"/>
          <dgm:bulletEnabled val="1"/>
        </dgm:presLayoutVars>
      </dgm:prSet>
      <dgm:spPr/>
      <dgm:t>
        <a:bodyPr/>
        <a:lstStyle/>
        <a:p>
          <a:endParaRPr lang="en-US"/>
        </a:p>
      </dgm:t>
    </dgm:pt>
    <dgm:pt modelId="{9BB8B6E3-5DEE-46E6-B0DC-6DB1A699EB72}" type="pres">
      <dgm:prSet presAssocID="{F29917D3-6F52-4E26-A681-4F1E89DF1911}" presName="Parent" presStyleLbl="alignNode1" presStyleIdx="0" presStyleCnt="4">
        <dgm:presLayoutVars>
          <dgm:chMax val="3"/>
          <dgm:chPref val="3"/>
          <dgm:bulletEnabled val="1"/>
        </dgm:presLayoutVars>
      </dgm:prSet>
      <dgm:spPr/>
      <dgm:t>
        <a:bodyPr/>
        <a:lstStyle/>
        <a:p>
          <a:endParaRPr lang="en-US"/>
        </a:p>
      </dgm:t>
    </dgm:pt>
    <dgm:pt modelId="{63ADBDF7-1A61-4A8E-9979-40CA57DFA582}" type="pres">
      <dgm:prSet presAssocID="{F29917D3-6F52-4E26-A681-4F1E89DF1911}" presName="Accent" presStyleLbl="parChTrans1D1" presStyleIdx="0" presStyleCnt="4"/>
      <dgm:spPr/>
    </dgm:pt>
    <dgm:pt modelId="{D65A9B9B-8A05-4C23-9D2D-65CBEA0BFF96}" type="pres">
      <dgm:prSet presAssocID="{11788150-B036-479F-8147-BBBC7A1E1AFA}" presName="sibTrans" presStyleCnt="0"/>
      <dgm:spPr/>
    </dgm:pt>
    <dgm:pt modelId="{B159553D-3C3D-4BF3-95D3-7C51F13D5995}" type="pres">
      <dgm:prSet presAssocID="{14612A23-4096-4E6F-AD4B-87D97B88E3E3}" presName="composite" presStyleCnt="0"/>
      <dgm:spPr/>
    </dgm:pt>
    <dgm:pt modelId="{25C24CC2-AA0C-46FA-845A-A95EE8AFA67C}" type="pres">
      <dgm:prSet presAssocID="{14612A23-4096-4E6F-AD4B-87D97B88E3E3}" presName="FirstChild" presStyleLbl="revTx" presStyleIdx="1" presStyleCnt="4">
        <dgm:presLayoutVars>
          <dgm:chMax val="0"/>
          <dgm:chPref val="0"/>
          <dgm:bulletEnabled val="1"/>
        </dgm:presLayoutVars>
      </dgm:prSet>
      <dgm:spPr/>
      <dgm:t>
        <a:bodyPr/>
        <a:lstStyle/>
        <a:p>
          <a:endParaRPr lang="en-US"/>
        </a:p>
      </dgm:t>
    </dgm:pt>
    <dgm:pt modelId="{340ACC82-82CD-4458-951F-2E76B9608C54}" type="pres">
      <dgm:prSet presAssocID="{14612A23-4096-4E6F-AD4B-87D97B88E3E3}" presName="Parent" presStyleLbl="alignNode1" presStyleIdx="1" presStyleCnt="4">
        <dgm:presLayoutVars>
          <dgm:chMax val="3"/>
          <dgm:chPref val="3"/>
          <dgm:bulletEnabled val="1"/>
        </dgm:presLayoutVars>
      </dgm:prSet>
      <dgm:spPr/>
      <dgm:t>
        <a:bodyPr/>
        <a:lstStyle/>
        <a:p>
          <a:endParaRPr lang="en-US"/>
        </a:p>
      </dgm:t>
    </dgm:pt>
    <dgm:pt modelId="{15935447-2A80-4CF5-9928-9000F225192D}" type="pres">
      <dgm:prSet presAssocID="{14612A23-4096-4E6F-AD4B-87D97B88E3E3}" presName="Accent" presStyleLbl="parChTrans1D1" presStyleIdx="1" presStyleCnt="4"/>
      <dgm:spPr/>
    </dgm:pt>
    <dgm:pt modelId="{3B6E0719-E381-48C5-AC46-607560FFCAA2}" type="pres">
      <dgm:prSet presAssocID="{F1B0B65A-AEAF-4E52-A678-FD04C2A75142}" presName="sibTrans" presStyleCnt="0"/>
      <dgm:spPr/>
    </dgm:pt>
    <dgm:pt modelId="{B158DCC5-0F64-4FA7-B3C9-537E0E0305CF}" type="pres">
      <dgm:prSet presAssocID="{5250702D-15DA-40F4-AB9A-D73AF1C3880B}" presName="composite" presStyleCnt="0"/>
      <dgm:spPr/>
    </dgm:pt>
    <dgm:pt modelId="{7598A8DE-5143-4BA8-8C28-2747C48CFA57}" type="pres">
      <dgm:prSet presAssocID="{5250702D-15DA-40F4-AB9A-D73AF1C3880B}" presName="FirstChild" presStyleLbl="revTx" presStyleIdx="2" presStyleCnt="4">
        <dgm:presLayoutVars>
          <dgm:chMax val="0"/>
          <dgm:chPref val="0"/>
          <dgm:bulletEnabled val="1"/>
        </dgm:presLayoutVars>
      </dgm:prSet>
      <dgm:spPr/>
      <dgm:t>
        <a:bodyPr/>
        <a:lstStyle/>
        <a:p>
          <a:endParaRPr lang="en-US"/>
        </a:p>
      </dgm:t>
    </dgm:pt>
    <dgm:pt modelId="{F9DE06EC-612B-4114-BD69-2D76CBDF9364}" type="pres">
      <dgm:prSet presAssocID="{5250702D-15DA-40F4-AB9A-D73AF1C3880B}" presName="Parent" presStyleLbl="alignNode1" presStyleIdx="2" presStyleCnt="4">
        <dgm:presLayoutVars>
          <dgm:chMax val="3"/>
          <dgm:chPref val="3"/>
          <dgm:bulletEnabled val="1"/>
        </dgm:presLayoutVars>
      </dgm:prSet>
      <dgm:spPr/>
      <dgm:t>
        <a:bodyPr/>
        <a:lstStyle/>
        <a:p>
          <a:endParaRPr lang="en-US"/>
        </a:p>
      </dgm:t>
    </dgm:pt>
    <dgm:pt modelId="{77C8CE1E-8B41-46C5-87CA-495306939B71}" type="pres">
      <dgm:prSet presAssocID="{5250702D-15DA-40F4-AB9A-D73AF1C3880B}" presName="Accent" presStyleLbl="parChTrans1D1" presStyleIdx="2" presStyleCnt="4"/>
      <dgm:spPr/>
    </dgm:pt>
    <dgm:pt modelId="{099F5348-3B60-4298-9944-7FFE95FAB793}" type="pres">
      <dgm:prSet presAssocID="{31635E31-DAB3-4286-9E6C-C8682C5E6301}" presName="sibTrans" presStyleCnt="0"/>
      <dgm:spPr/>
    </dgm:pt>
    <dgm:pt modelId="{48B067EC-5F22-48E8-AA57-883B87BC7A29}" type="pres">
      <dgm:prSet presAssocID="{9B5B6254-2F68-463D-A053-B1D7E8935C56}" presName="composite" presStyleCnt="0"/>
      <dgm:spPr/>
    </dgm:pt>
    <dgm:pt modelId="{05158CFB-E7BE-4A69-B1F6-ECE2D537CF19}" type="pres">
      <dgm:prSet presAssocID="{9B5B6254-2F68-463D-A053-B1D7E8935C56}" presName="FirstChild" presStyleLbl="revTx" presStyleIdx="3" presStyleCnt="4">
        <dgm:presLayoutVars>
          <dgm:chMax val="0"/>
          <dgm:chPref val="0"/>
          <dgm:bulletEnabled val="1"/>
        </dgm:presLayoutVars>
      </dgm:prSet>
      <dgm:spPr/>
      <dgm:t>
        <a:bodyPr/>
        <a:lstStyle/>
        <a:p>
          <a:endParaRPr lang="en-US"/>
        </a:p>
      </dgm:t>
    </dgm:pt>
    <dgm:pt modelId="{38D378C8-BFFC-4F2C-B286-17EF4D82AECE}" type="pres">
      <dgm:prSet presAssocID="{9B5B6254-2F68-463D-A053-B1D7E8935C56}" presName="Parent" presStyleLbl="alignNode1" presStyleIdx="3" presStyleCnt="4">
        <dgm:presLayoutVars>
          <dgm:chMax val="3"/>
          <dgm:chPref val="3"/>
          <dgm:bulletEnabled val="1"/>
        </dgm:presLayoutVars>
      </dgm:prSet>
      <dgm:spPr/>
      <dgm:t>
        <a:bodyPr/>
        <a:lstStyle/>
        <a:p>
          <a:endParaRPr lang="en-US"/>
        </a:p>
      </dgm:t>
    </dgm:pt>
    <dgm:pt modelId="{276BC8B4-DAC7-4A2E-AA1D-1F4BC085FEE0}" type="pres">
      <dgm:prSet presAssocID="{9B5B6254-2F68-463D-A053-B1D7E8935C56}" presName="Accent" presStyleLbl="parChTrans1D1" presStyleIdx="3" presStyleCnt="4"/>
      <dgm:spPr/>
    </dgm:pt>
  </dgm:ptLst>
  <dgm:cxnLst>
    <dgm:cxn modelId="{16A6FB92-D350-45BA-B8FF-19554D5A6B26}" srcId="{B63D55A4-2BA0-40E9-A256-0B712562FEE8}" destId="{F29917D3-6F52-4E26-A681-4F1E89DF1911}" srcOrd="0" destOrd="0" parTransId="{15001705-86AC-4220-827A-14E0ADB0F6FA}" sibTransId="{11788150-B036-479F-8147-BBBC7A1E1AFA}"/>
    <dgm:cxn modelId="{57A9C21A-E18D-4701-97B5-1196DEA94636}" type="presOf" srcId="{5250702D-15DA-40F4-AB9A-D73AF1C3880B}" destId="{F9DE06EC-612B-4114-BD69-2D76CBDF9364}" srcOrd="0" destOrd="0" presId="urn:microsoft.com/office/officeart/2011/layout/TabList"/>
    <dgm:cxn modelId="{0BCAE0FA-C494-4156-92EE-A4B49C65A2D4}" type="presOf" srcId="{C4EC87E5-3FB4-494A-A7FC-0564D21967AE}" destId="{5D9E9F2D-1DED-4644-A719-39DB9DF7F0FD}" srcOrd="0" destOrd="0" presId="urn:microsoft.com/office/officeart/2011/layout/TabList"/>
    <dgm:cxn modelId="{8EC8D857-6191-42AA-B3F8-53529961AB25}" type="presOf" srcId="{B63D55A4-2BA0-40E9-A256-0B712562FEE8}" destId="{2BED6EAF-0765-4F77-9272-1786350012DD}" srcOrd="0" destOrd="0" presId="urn:microsoft.com/office/officeart/2011/layout/TabList"/>
    <dgm:cxn modelId="{D23CBF44-E675-45B9-AF49-BD1ABF3BD6AC}" srcId="{B63D55A4-2BA0-40E9-A256-0B712562FEE8}" destId="{9B5B6254-2F68-463D-A053-B1D7E8935C56}" srcOrd="3" destOrd="0" parTransId="{F0BE7068-526F-4481-BDC0-39D272D0FB95}" sibTransId="{EF560210-894A-4928-9606-C2A83E50C8DE}"/>
    <dgm:cxn modelId="{99E31DAF-C8CD-4106-AD8A-72F911DFC6D3}" type="presOf" srcId="{577C257E-50E2-4749-9BB4-2BC4CDA2D05B}" destId="{7598A8DE-5143-4BA8-8C28-2747C48CFA57}" srcOrd="0" destOrd="0" presId="urn:microsoft.com/office/officeart/2011/layout/TabList"/>
    <dgm:cxn modelId="{6B57DFC7-5204-4A96-87E0-0C58AB3E89F7}" srcId="{B63D55A4-2BA0-40E9-A256-0B712562FEE8}" destId="{5250702D-15DA-40F4-AB9A-D73AF1C3880B}" srcOrd="2" destOrd="0" parTransId="{8BFE0B77-F853-40BE-892D-469A06362A4F}" sibTransId="{31635E31-DAB3-4286-9E6C-C8682C5E6301}"/>
    <dgm:cxn modelId="{B3FC46F0-E478-4D0F-BA53-067020FEFA9F}" srcId="{F29917D3-6F52-4E26-A681-4F1E89DF1911}" destId="{C4EC87E5-3FB4-494A-A7FC-0564D21967AE}" srcOrd="0" destOrd="0" parTransId="{81FA77A3-60D6-4574-A7EC-03EDDA1768F8}" sibTransId="{BC6EC499-BEDE-41E6-B33F-97121883661B}"/>
    <dgm:cxn modelId="{89829982-04A6-43AD-8A9C-342C396B9805}" srcId="{B63D55A4-2BA0-40E9-A256-0B712562FEE8}" destId="{14612A23-4096-4E6F-AD4B-87D97B88E3E3}" srcOrd="1" destOrd="0" parTransId="{3B4398B0-FE60-44D0-958A-D7AABB266719}" sibTransId="{F1B0B65A-AEAF-4E52-A678-FD04C2A75142}"/>
    <dgm:cxn modelId="{8D5D64A3-A9F6-4E16-86E9-1B12C39FA388}" srcId="{14612A23-4096-4E6F-AD4B-87D97B88E3E3}" destId="{9DE2D884-2CAB-41D0-88AF-5EFA11C66C3E}" srcOrd="0" destOrd="0" parTransId="{1F8BB059-3739-4388-9FF8-852867C73320}" sibTransId="{64229D40-6FB2-4833-9FA7-09F69CE3CACD}"/>
    <dgm:cxn modelId="{EBE44085-CBD3-4C48-BB2E-B3F724BD2F4E}" type="presOf" srcId="{14612A23-4096-4E6F-AD4B-87D97B88E3E3}" destId="{340ACC82-82CD-4458-951F-2E76B9608C54}" srcOrd="0" destOrd="0" presId="urn:microsoft.com/office/officeart/2011/layout/TabList"/>
    <dgm:cxn modelId="{6964373E-F2D4-417C-A569-E74098B689EA}" type="presOf" srcId="{7E745F67-412E-4580-9D5C-7603340C9908}" destId="{05158CFB-E7BE-4A69-B1F6-ECE2D537CF19}" srcOrd="0" destOrd="0" presId="urn:microsoft.com/office/officeart/2011/layout/TabList"/>
    <dgm:cxn modelId="{CF51BFC7-60CB-45FC-A107-EE0144DF63A3}" srcId="{9B5B6254-2F68-463D-A053-B1D7E8935C56}" destId="{7E745F67-412E-4580-9D5C-7603340C9908}" srcOrd="0" destOrd="0" parTransId="{6F677A00-EEAA-47A7-A6E9-74D1CD0D175D}" sibTransId="{913CC13C-8EA1-4B3D-87C9-D48F3289D5D7}"/>
    <dgm:cxn modelId="{60101C69-C89E-45CE-A3B9-7E4BCE5EA4C7}" srcId="{5250702D-15DA-40F4-AB9A-D73AF1C3880B}" destId="{577C257E-50E2-4749-9BB4-2BC4CDA2D05B}" srcOrd="0" destOrd="0" parTransId="{270CB93E-22F4-4336-866B-E445A24A0571}" sibTransId="{83F9DDB7-A669-47C3-BEEC-CEE3997A0ADA}"/>
    <dgm:cxn modelId="{978ABE7C-A131-47C6-B9D2-49CB1B34A6FC}" type="presOf" srcId="{9DE2D884-2CAB-41D0-88AF-5EFA11C66C3E}" destId="{25C24CC2-AA0C-46FA-845A-A95EE8AFA67C}" srcOrd="0" destOrd="0" presId="urn:microsoft.com/office/officeart/2011/layout/TabList"/>
    <dgm:cxn modelId="{CDA66810-CF26-44BD-9F1A-3C869C9B9F05}" type="presOf" srcId="{F29917D3-6F52-4E26-A681-4F1E89DF1911}" destId="{9BB8B6E3-5DEE-46E6-B0DC-6DB1A699EB72}" srcOrd="0" destOrd="0" presId="urn:microsoft.com/office/officeart/2011/layout/TabList"/>
    <dgm:cxn modelId="{DE85EF01-4D27-48D6-A2F3-E9F563A2F174}" type="presOf" srcId="{9B5B6254-2F68-463D-A053-B1D7E8935C56}" destId="{38D378C8-BFFC-4F2C-B286-17EF4D82AECE}" srcOrd="0" destOrd="0" presId="urn:microsoft.com/office/officeart/2011/layout/TabList"/>
    <dgm:cxn modelId="{4253D794-337B-4F2B-AB16-809874BB01FE}" type="presParOf" srcId="{2BED6EAF-0765-4F77-9272-1786350012DD}" destId="{0E7950B3-B81B-48A7-A614-096AF045ED04}" srcOrd="0" destOrd="0" presId="urn:microsoft.com/office/officeart/2011/layout/TabList"/>
    <dgm:cxn modelId="{B5E61A73-7F8D-4358-BA6E-24558DE84A08}" type="presParOf" srcId="{0E7950B3-B81B-48A7-A614-096AF045ED04}" destId="{5D9E9F2D-1DED-4644-A719-39DB9DF7F0FD}" srcOrd="0" destOrd="0" presId="urn:microsoft.com/office/officeart/2011/layout/TabList"/>
    <dgm:cxn modelId="{F018AB18-FE30-499F-9CED-B38EDE575690}" type="presParOf" srcId="{0E7950B3-B81B-48A7-A614-096AF045ED04}" destId="{9BB8B6E3-5DEE-46E6-B0DC-6DB1A699EB72}" srcOrd="1" destOrd="0" presId="urn:microsoft.com/office/officeart/2011/layout/TabList"/>
    <dgm:cxn modelId="{74AE04F9-01D3-485D-81F1-77BD880E1385}" type="presParOf" srcId="{0E7950B3-B81B-48A7-A614-096AF045ED04}" destId="{63ADBDF7-1A61-4A8E-9979-40CA57DFA582}" srcOrd="2" destOrd="0" presId="urn:microsoft.com/office/officeart/2011/layout/TabList"/>
    <dgm:cxn modelId="{BB85505D-457C-4C5A-9982-D6E53109A2F8}" type="presParOf" srcId="{2BED6EAF-0765-4F77-9272-1786350012DD}" destId="{D65A9B9B-8A05-4C23-9D2D-65CBEA0BFF96}" srcOrd="1" destOrd="0" presId="urn:microsoft.com/office/officeart/2011/layout/TabList"/>
    <dgm:cxn modelId="{7EB0E5F3-CD6E-4F04-A909-D8AEE1461D6D}" type="presParOf" srcId="{2BED6EAF-0765-4F77-9272-1786350012DD}" destId="{B159553D-3C3D-4BF3-95D3-7C51F13D5995}" srcOrd="2" destOrd="0" presId="urn:microsoft.com/office/officeart/2011/layout/TabList"/>
    <dgm:cxn modelId="{4EE59697-FB8B-4EDF-8EA6-8BFF35897295}" type="presParOf" srcId="{B159553D-3C3D-4BF3-95D3-7C51F13D5995}" destId="{25C24CC2-AA0C-46FA-845A-A95EE8AFA67C}" srcOrd="0" destOrd="0" presId="urn:microsoft.com/office/officeart/2011/layout/TabList"/>
    <dgm:cxn modelId="{D736407E-EF7A-4FA9-9A8B-E9E5B3B5923C}" type="presParOf" srcId="{B159553D-3C3D-4BF3-95D3-7C51F13D5995}" destId="{340ACC82-82CD-4458-951F-2E76B9608C54}" srcOrd="1" destOrd="0" presId="urn:microsoft.com/office/officeart/2011/layout/TabList"/>
    <dgm:cxn modelId="{BD8DB649-2103-4596-8ACD-0F00E1928D87}" type="presParOf" srcId="{B159553D-3C3D-4BF3-95D3-7C51F13D5995}" destId="{15935447-2A80-4CF5-9928-9000F225192D}" srcOrd="2" destOrd="0" presId="urn:microsoft.com/office/officeart/2011/layout/TabList"/>
    <dgm:cxn modelId="{FEF48171-8AB1-455B-8903-86CD85619CCF}" type="presParOf" srcId="{2BED6EAF-0765-4F77-9272-1786350012DD}" destId="{3B6E0719-E381-48C5-AC46-607560FFCAA2}" srcOrd="3" destOrd="0" presId="urn:microsoft.com/office/officeart/2011/layout/TabList"/>
    <dgm:cxn modelId="{0DC3C584-1EDA-4F29-A4EA-2BB6DC68C80B}" type="presParOf" srcId="{2BED6EAF-0765-4F77-9272-1786350012DD}" destId="{B158DCC5-0F64-4FA7-B3C9-537E0E0305CF}" srcOrd="4" destOrd="0" presId="urn:microsoft.com/office/officeart/2011/layout/TabList"/>
    <dgm:cxn modelId="{D496FBB6-5FC8-45E6-9381-D95ED4230811}" type="presParOf" srcId="{B158DCC5-0F64-4FA7-B3C9-537E0E0305CF}" destId="{7598A8DE-5143-4BA8-8C28-2747C48CFA57}" srcOrd="0" destOrd="0" presId="urn:microsoft.com/office/officeart/2011/layout/TabList"/>
    <dgm:cxn modelId="{F297593A-9E57-499E-855C-7538745A9F06}" type="presParOf" srcId="{B158DCC5-0F64-4FA7-B3C9-537E0E0305CF}" destId="{F9DE06EC-612B-4114-BD69-2D76CBDF9364}" srcOrd="1" destOrd="0" presId="urn:microsoft.com/office/officeart/2011/layout/TabList"/>
    <dgm:cxn modelId="{D3ADA40F-D5B2-4492-9EF3-0AE31D1A0980}" type="presParOf" srcId="{B158DCC5-0F64-4FA7-B3C9-537E0E0305CF}" destId="{77C8CE1E-8B41-46C5-87CA-495306939B71}" srcOrd="2" destOrd="0" presId="urn:microsoft.com/office/officeart/2011/layout/TabList"/>
    <dgm:cxn modelId="{0E9E193C-181F-4C73-A5C2-8F29BA8AD40F}" type="presParOf" srcId="{2BED6EAF-0765-4F77-9272-1786350012DD}" destId="{099F5348-3B60-4298-9944-7FFE95FAB793}" srcOrd="5" destOrd="0" presId="urn:microsoft.com/office/officeart/2011/layout/TabList"/>
    <dgm:cxn modelId="{89F7BCD4-A3CA-48EE-BE2A-AFC654675F22}" type="presParOf" srcId="{2BED6EAF-0765-4F77-9272-1786350012DD}" destId="{48B067EC-5F22-48E8-AA57-883B87BC7A29}" srcOrd="6" destOrd="0" presId="urn:microsoft.com/office/officeart/2011/layout/TabList"/>
    <dgm:cxn modelId="{C312F849-2EBA-4C7D-BF61-DA8375E8992F}" type="presParOf" srcId="{48B067EC-5F22-48E8-AA57-883B87BC7A29}" destId="{05158CFB-E7BE-4A69-B1F6-ECE2D537CF19}" srcOrd="0" destOrd="0" presId="urn:microsoft.com/office/officeart/2011/layout/TabList"/>
    <dgm:cxn modelId="{785BAA29-DC05-49DD-9430-ABE570B96753}" type="presParOf" srcId="{48B067EC-5F22-48E8-AA57-883B87BC7A29}" destId="{38D378C8-BFFC-4F2C-B286-17EF4D82AECE}" srcOrd="1" destOrd="0" presId="urn:microsoft.com/office/officeart/2011/layout/TabList"/>
    <dgm:cxn modelId="{7C141744-75E9-40D9-B749-3C409CAA9BF2}" type="presParOf" srcId="{48B067EC-5F22-48E8-AA57-883B87BC7A29}" destId="{276BC8B4-DAC7-4A2E-AA1D-1F4BC085FEE0}"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7885C0E-8FA2-414D-8D8C-E51E59EBCE3A}" type="doc">
      <dgm:prSet loTypeId="urn:microsoft.com/office/officeart/2005/8/layout/pList2" loCatId="picture" qsTypeId="urn:microsoft.com/office/officeart/2005/8/quickstyle/simple1" qsCatId="simple" csTypeId="urn:microsoft.com/office/officeart/2005/8/colors/colorful5" csCatId="colorful" phldr="1"/>
      <dgm:spPr/>
    </dgm:pt>
    <dgm:pt modelId="{B80D36E4-6EE8-4C7F-B187-81252DC58842}">
      <dgm:prSet phldrT="[Text]"/>
      <dgm:spPr/>
      <dgm:t>
        <a:bodyPr/>
        <a:lstStyle/>
        <a:p>
          <a:r>
            <a:rPr lang="en-US" dirty="0" smtClean="0"/>
            <a:t>Crops</a:t>
          </a:r>
          <a:endParaRPr lang="en-US" dirty="0"/>
        </a:p>
      </dgm:t>
    </dgm:pt>
    <dgm:pt modelId="{C6B71381-4775-44BE-B2F7-9B23F2189525}" type="parTrans" cxnId="{D52D4AB9-6533-4BB4-9BCF-788E8BBDD7E0}">
      <dgm:prSet/>
      <dgm:spPr/>
      <dgm:t>
        <a:bodyPr/>
        <a:lstStyle/>
        <a:p>
          <a:endParaRPr lang="en-US"/>
        </a:p>
      </dgm:t>
    </dgm:pt>
    <dgm:pt modelId="{7D72FDB7-BCDF-4EA1-B833-3C90ADC5E4D9}" type="sibTrans" cxnId="{D52D4AB9-6533-4BB4-9BCF-788E8BBDD7E0}">
      <dgm:prSet/>
      <dgm:spPr/>
      <dgm:t>
        <a:bodyPr/>
        <a:lstStyle/>
        <a:p>
          <a:endParaRPr lang="en-US"/>
        </a:p>
      </dgm:t>
    </dgm:pt>
    <dgm:pt modelId="{3196FEC2-DBA0-48EF-AA16-78E69AABD75B}">
      <dgm:prSet phldrT="[Text]"/>
      <dgm:spPr/>
      <dgm:t>
        <a:bodyPr/>
        <a:lstStyle/>
        <a:p>
          <a:r>
            <a:rPr lang="en-US" dirty="0" smtClean="0"/>
            <a:t>Livestock</a:t>
          </a:r>
          <a:endParaRPr lang="en-US" dirty="0"/>
        </a:p>
      </dgm:t>
    </dgm:pt>
    <dgm:pt modelId="{08C215BA-3A53-4440-9D36-40BFD969AC8A}" type="parTrans" cxnId="{AE0E7383-99F8-4675-80B2-6B575B7423FE}">
      <dgm:prSet/>
      <dgm:spPr/>
      <dgm:t>
        <a:bodyPr/>
        <a:lstStyle/>
        <a:p>
          <a:endParaRPr lang="en-US"/>
        </a:p>
      </dgm:t>
    </dgm:pt>
    <dgm:pt modelId="{62F292BE-1793-4907-9E9E-FDEE19C49F35}" type="sibTrans" cxnId="{AE0E7383-99F8-4675-80B2-6B575B7423FE}">
      <dgm:prSet/>
      <dgm:spPr/>
      <dgm:t>
        <a:bodyPr/>
        <a:lstStyle/>
        <a:p>
          <a:endParaRPr lang="en-US"/>
        </a:p>
      </dgm:t>
    </dgm:pt>
    <dgm:pt modelId="{9F34AB1A-F904-4E40-9649-3AE087D4D098}">
      <dgm:prSet phldrT="[Text]"/>
      <dgm:spPr/>
      <dgm:t>
        <a:bodyPr/>
        <a:lstStyle/>
        <a:p>
          <a:r>
            <a:rPr lang="en-US" dirty="0" smtClean="0"/>
            <a:t>Other</a:t>
          </a:r>
          <a:endParaRPr lang="en-US" dirty="0"/>
        </a:p>
      </dgm:t>
    </dgm:pt>
    <dgm:pt modelId="{84067612-69B6-46FA-B513-7F5F20B45E10}" type="parTrans" cxnId="{845004C0-122D-4F66-9480-FD04DFCAD85E}">
      <dgm:prSet/>
      <dgm:spPr/>
      <dgm:t>
        <a:bodyPr/>
        <a:lstStyle/>
        <a:p>
          <a:endParaRPr lang="en-US"/>
        </a:p>
      </dgm:t>
    </dgm:pt>
    <dgm:pt modelId="{2EF4DDC1-F5AE-48BD-9DEA-01439FCA8167}" type="sibTrans" cxnId="{845004C0-122D-4F66-9480-FD04DFCAD85E}">
      <dgm:prSet/>
      <dgm:spPr/>
      <dgm:t>
        <a:bodyPr/>
        <a:lstStyle/>
        <a:p>
          <a:endParaRPr lang="en-US"/>
        </a:p>
      </dgm:t>
    </dgm:pt>
    <dgm:pt modelId="{E608F175-EA35-49D0-8DAA-6F6383562765}">
      <dgm:prSet phldrT="[Text]"/>
      <dgm:spPr/>
      <dgm:t>
        <a:bodyPr/>
        <a:lstStyle/>
        <a:p>
          <a:r>
            <a:rPr lang="en-US" dirty="0" smtClean="0"/>
            <a:t>Grains</a:t>
          </a:r>
          <a:endParaRPr lang="en-US" dirty="0"/>
        </a:p>
      </dgm:t>
    </dgm:pt>
    <dgm:pt modelId="{7A122C89-DC05-4E04-958C-F77EE573EF22}" type="parTrans" cxnId="{814A10A9-6132-4D27-B33C-D0720D354D04}">
      <dgm:prSet/>
      <dgm:spPr/>
      <dgm:t>
        <a:bodyPr/>
        <a:lstStyle/>
        <a:p>
          <a:endParaRPr lang="en-US"/>
        </a:p>
      </dgm:t>
    </dgm:pt>
    <dgm:pt modelId="{A7D381EA-66F5-4B57-9C69-10D16EA50E0C}" type="sibTrans" cxnId="{814A10A9-6132-4D27-B33C-D0720D354D04}">
      <dgm:prSet/>
      <dgm:spPr/>
      <dgm:t>
        <a:bodyPr/>
        <a:lstStyle/>
        <a:p>
          <a:endParaRPr lang="en-US"/>
        </a:p>
      </dgm:t>
    </dgm:pt>
    <dgm:pt modelId="{F969D3A3-974A-4BF4-B883-FD3789D4CCE9}">
      <dgm:prSet phldrT="[Text]"/>
      <dgm:spPr/>
      <dgm:t>
        <a:bodyPr/>
        <a:lstStyle/>
        <a:p>
          <a:r>
            <a:rPr lang="en-US" dirty="0" smtClean="0"/>
            <a:t>Hay</a:t>
          </a:r>
          <a:endParaRPr lang="en-US" dirty="0"/>
        </a:p>
      </dgm:t>
    </dgm:pt>
    <dgm:pt modelId="{430A3F24-5552-466A-8B2C-17038AA8B330}" type="parTrans" cxnId="{1AC9703F-7C2E-44CF-9A1E-E515067406AF}">
      <dgm:prSet/>
      <dgm:spPr/>
      <dgm:t>
        <a:bodyPr/>
        <a:lstStyle/>
        <a:p>
          <a:endParaRPr lang="en-US"/>
        </a:p>
      </dgm:t>
    </dgm:pt>
    <dgm:pt modelId="{5060DC4C-E03A-47D7-839A-F562C10CCD1A}" type="sibTrans" cxnId="{1AC9703F-7C2E-44CF-9A1E-E515067406AF}">
      <dgm:prSet/>
      <dgm:spPr/>
      <dgm:t>
        <a:bodyPr/>
        <a:lstStyle/>
        <a:p>
          <a:endParaRPr lang="en-US"/>
        </a:p>
      </dgm:t>
    </dgm:pt>
    <dgm:pt modelId="{B4AC5F49-E1E1-4632-BC37-FF3858D69C73}">
      <dgm:prSet phldrT="[Text]"/>
      <dgm:spPr/>
      <dgm:t>
        <a:bodyPr/>
        <a:lstStyle/>
        <a:p>
          <a:r>
            <a:rPr lang="en-US" dirty="0" smtClean="0"/>
            <a:t>Oilseeds</a:t>
          </a:r>
          <a:endParaRPr lang="en-US" dirty="0"/>
        </a:p>
      </dgm:t>
    </dgm:pt>
    <dgm:pt modelId="{B15E28BF-9B05-4E6E-AD8C-AC7C373B57BE}" type="parTrans" cxnId="{4BD0FC81-296A-42FC-8D33-42C44FCB5D8A}">
      <dgm:prSet/>
      <dgm:spPr/>
      <dgm:t>
        <a:bodyPr/>
        <a:lstStyle/>
        <a:p>
          <a:endParaRPr lang="en-US"/>
        </a:p>
      </dgm:t>
    </dgm:pt>
    <dgm:pt modelId="{3E43BDE9-CAE2-4A8B-9FB5-DED82853B280}" type="sibTrans" cxnId="{4BD0FC81-296A-42FC-8D33-42C44FCB5D8A}">
      <dgm:prSet/>
      <dgm:spPr/>
      <dgm:t>
        <a:bodyPr/>
        <a:lstStyle/>
        <a:p>
          <a:endParaRPr lang="en-US"/>
        </a:p>
      </dgm:t>
    </dgm:pt>
    <dgm:pt modelId="{43E433EA-A36C-4A6C-879E-2DAA82BEE51D}">
      <dgm:prSet phldrT="[Text]"/>
      <dgm:spPr/>
      <dgm:t>
        <a:bodyPr/>
        <a:lstStyle/>
        <a:p>
          <a:r>
            <a:rPr lang="en-US" dirty="0" smtClean="0"/>
            <a:t>Cotton</a:t>
          </a:r>
          <a:endParaRPr lang="en-US" dirty="0"/>
        </a:p>
      </dgm:t>
    </dgm:pt>
    <dgm:pt modelId="{91E6033E-B960-4918-8014-907D71CF0CEE}" type="parTrans" cxnId="{818F77FB-ED82-4FBA-B084-079A22AF599B}">
      <dgm:prSet/>
      <dgm:spPr/>
      <dgm:t>
        <a:bodyPr/>
        <a:lstStyle/>
        <a:p>
          <a:endParaRPr lang="en-US"/>
        </a:p>
      </dgm:t>
    </dgm:pt>
    <dgm:pt modelId="{777B9950-65D1-43E1-A23D-18D5C807F9E2}" type="sibTrans" cxnId="{818F77FB-ED82-4FBA-B084-079A22AF599B}">
      <dgm:prSet/>
      <dgm:spPr/>
      <dgm:t>
        <a:bodyPr/>
        <a:lstStyle/>
        <a:p>
          <a:endParaRPr lang="en-US"/>
        </a:p>
      </dgm:t>
    </dgm:pt>
    <dgm:pt modelId="{1A12A3E6-1809-4A8C-B544-9812908B8C93}">
      <dgm:prSet phldrT="[Text]"/>
      <dgm:spPr/>
      <dgm:t>
        <a:bodyPr/>
        <a:lstStyle/>
        <a:p>
          <a:r>
            <a:rPr lang="en-US" dirty="0" smtClean="0"/>
            <a:t>Tobacco</a:t>
          </a:r>
          <a:endParaRPr lang="en-US" dirty="0"/>
        </a:p>
      </dgm:t>
    </dgm:pt>
    <dgm:pt modelId="{ED95210E-3D98-4A53-BC8B-550B677ABBCE}" type="parTrans" cxnId="{D95E22BD-89AE-4067-94D2-9A6F4521A49F}">
      <dgm:prSet/>
      <dgm:spPr/>
      <dgm:t>
        <a:bodyPr/>
        <a:lstStyle/>
        <a:p>
          <a:endParaRPr lang="en-US"/>
        </a:p>
      </dgm:t>
    </dgm:pt>
    <dgm:pt modelId="{52DFAC5F-5720-4D19-87E8-EAD5B01597AE}" type="sibTrans" cxnId="{D95E22BD-89AE-4067-94D2-9A6F4521A49F}">
      <dgm:prSet/>
      <dgm:spPr/>
      <dgm:t>
        <a:bodyPr/>
        <a:lstStyle/>
        <a:p>
          <a:endParaRPr lang="en-US"/>
        </a:p>
      </dgm:t>
    </dgm:pt>
    <dgm:pt modelId="{D4BF0C29-FDF0-4B57-887B-B09394E6A537}">
      <dgm:prSet phldrT="[Text]"/>
      <dgm:spPr/>
      <dgm:t>
        <a:bodyPr/>
        <a:lstStyle/>
        <a:p>
          <a:r>
            <a:rPr lang="en-US" dirty="0" smtClean="0"/>
            <a:t>Potatoes</a:t>
          </a:r>
          <a:endParaRPr lang="en-US" dirty="0"/>
        </a:p>
      </dgm:t>
    </dgm:pt>
    <dgm:pt modelId="{A7DCC4AA-8266-47C9-B1EB-3B90976F1BDE}" type="parTrans" cxnId="{55D80A6A-1C43-460F-B867-9E0F0D92B49F}">
      <dgm:prSet/>
      <dgm:spPr/>
      <dgm:t>
        <a:bodyPr/>
        <a:lstStyle/>
        <a:p>
          <a:endParaRPr lang="en-US"/>
        </a:p>
      </dgm:t>
    </dgm:pt>
    <dgm:pt modelId="{1DDA2F4D-4E70-419D-ADD6-5A64D8AC2F19}" type="sibTrans" cxnId="{55D80A6A-1C43-460F-B867-9E0F0D92B49F}">
      <dgm:prSet/>
      <dgm:spPr/>
      <dgm:t>
        <a:bodyPr/>
        <a:lstStyle/>
        <a:p>
          <a:endParaRPr lang="en-US"/>
        </a:p>
      </dgm:t>
    </dgm:pt>
    <dgm:pt modelId="{A4893D7D-A2DC-4F87-B514-DA75B67DF279}">
      <dgm:prSet phldrT="[Text]"/>
      <dgm:spPr/>
      <dgm:t>
        <a:bodyPr/>
        <a:lstStyle/>
        <a:p>
          <a:r>
            <a:rPr lang="en-US" dirty="0" smtClean="0"/>
            <a:t>Sugar</a:t>
          </a:r>
          <a:endParaRPr lang="en-US" dirty="0"/>
        </a:p>
      </dgm:t>
    </dgm:pt>
    <dgm:pt modelId="{085BFB7E-6D91-4D28-B0F6-3E97BEBD463B}" type="parTrans" cxnId="{4213CDF4-9940-4A1A-AFC3-631949072A54}">
      <dgm:prSet/>
      <dgm:spPr/>
      <dgm:t>
        <a:bodyPr/>
        <a:lstStyle/>
        <a:p>
          <a:endParaRPr lang="en-US"/>
        </a:p>
      </dgm:t>
    </dgm:pt>
    <dgm:pt modelId="{4008E95A-551A-4F8B-B347-F484D19BF3FC}" type="sibTrans" cxnId="{4213CDF4-9940-4A1A-AFC3-631949072A54}">
      <dgm:prSet/>
      <dgm:spPr/>
      <dgm:t>
        <a:bodyPr/>
        <a:lstStyle/>
        <a:p>
          <a:endParaRPr lang="en-US"/>
        </a:p>
      </dgm:t>
    </dgm:pt>
    <dgm:pt modelId="{5B6FA9B4-C687-4FB7-A6B5-1B135AA85373}">
      <dgm:prSet phldrT="[Text]"/>
      <dgm:spPr/>
      <dgm:t>
        <a:bodyPr/>
        <a:lstStyle/>
        <a:p>
          <a:r>
            <a:rPr lang="en-US" dirty="0" smtClean="0"/>
            <a:t>Other field crops</a:t>
          </a:r>
          <a:endParaRPr lang="en-US" dirty="0"/>
        </a:p>
      </dgm:t>
    </dgm:pt>
    <dgm:pt modelId="{51284FF1-D425-4D32-9662-48814A66E660}" type="parTrans" cxnId="{4D355421-C3A1-45AC-AE0E-2FCF05952274}">
      <dgm:prSet/>
      <dgm:spPr/>
      <dgm:t>
        <a:bodyPr/>
        <a:lstStyle/>
        <a:p>
          <a:endParaRPr lang="en-US"/>
        </a:p>
      </dgm:t>
    </dgm:pt>
    <dgm:pt modelId="{684CB516-545E-4417-8CAD-A89580531A03}" type="sibTrans" cxnId="{4D355421-C3A1-45AC-AE0E-2FCF05952274}">
      <dgm:prSet/>
      <dgm:spPr/>
      <dgm:t>
        <a:bodyPr/>
        <a:lstStyle/>
        <a:p>
          <a:endParaRPr lang="en-US"/>
        </a:p>
      </dgm:t>
    </dgm:pt>
    <dgm:pt modelId="{6CCF0494-4844-48F3-B02F-97BF5902358B}">
      <dgm:prSet phldrT="[Text]"/>
      <dgm:spPr/>
      <dgm:t>
        <a:bodyPr/>
        <a:lstStyle/>
        <a:p>
          <a:r>
            <a:rPr lang="en-US" dirty="0" smtClean="0"/>
            <a:t>Citrus fruit</a:t>
          </a:r>
          <a:endParaRPr lang="en-US" dirty="0"/>
        </a:p>
      </dgm:t>
    </dgm:pt>
    <dgm:pt modelId="{0CDE756D-D1BD-4677-81E5-6B027B2D0A90}" type="parTrans" cxnId="{A6FC3E87-DBDC-4D6D-91D7-22FA1BD2A92A}">
      <dgm:prSet/>
      <dgm:spPr/>
      <dgm:t>
        <a:bodyPr/>
        <a:lstStyle/>
        <a:p>
          <a:endParaRPr lang="en-US"/>
        </a:p>
      </dgm:t>
    </dgm:pt>
    <dgm:pt modelId="{04CD7124-9C19-4736-A1DA-F7E3D965A341}" type="sibTrans" cxnId="{A6FC3E87-DBDC-4D6D-91D7-22FA1BD2A92A}">
      <dgm:prSet/>
      <dgm:spPr/>
      <dgm:t>
        <a:bodyPr/>
        <a:lstStyle/>
        <a:p>
          <a:endParaRPr lang="en-US"/>
        </a:p>
      </dgm:t>
    </dgm:pt>
    <dgm:pt modelId="{F717B5C5-0F6E-47EB-A460-BBAE38DC61FD}">
      <dgm:prSet phldrT="[Text]"/>
      <dgm:spPr/>
      <dgm:t>
        <a:bodyPr/>
        <a:lstStyle/>
        <a:p>
          <a:r>
            <a:rPr lang="en-US" dirty="0" smtClean="0"/>
            <a:t>Non-citrus fruit</a:t>
          </a:r>
          <a:endParaRPr lang="en-US" dirty="0"/>
        </a:p>
      </dgm:t>
    </dgm:pt>
    <dgm:pt modelId="{3EA9CAB1-6826-4AB0-BBC7-9996CFD99A25}" type="parTrans" cxnId="{D8A4AD11-A020-4F50-A540-A088A84310B4}">
      <dgm:prSet/>
      <dgm:spPr/>
      <dgm:t>
        <a:bodyPr/>
        <a:lstStyle/>
        <a:p>
          <a:endParaRPr lang="en-US"/>
        </a:p>
      </dgm:t>
    </dgm:pt>
    <dgm:pt modelId="{C5A647BD-543F-4184-87C5-A75C4052492F}" type="sibTrans" cxnId="{D8A4AD11-A020-4F50-A540-A088A84310B4}">
      <dgm:prSet/>
      <dgm:spPr/>
      <dgm:t>
        <a:bodyPr/>
        <a:lstStyle/>
        <a:p>
          <a:endParaRPr lang="en-US"/>
        </a:p>
      </dgm:t>
    </dgm:pt>
    <dgm:pt modelId="{615F86B1-8731-459E-9C57-EA19635B57ED}">
      <dgm:prSet phldrT="[Text]"/>
      <dgm:spPr/>
      <dgm:t>
        <a:bodyPr/>
        <a:lstStyle/>
        <a:p>
          <a:r>
            <a:rPr lang="en-US" dirty="0" smtClean="0"/>
            <a:t>Nuts</a:t>
          </a:r>
          <a:endParaRPr lang="en-US" dirty="0"/>
        </a:p>
      </dgm:t>
    </dgm:pt>
    <dgm:pt modelId="{9E20A486-73C3-44F8-9A37-2B827816538C}" type="parTrans" cxnId="{74889794-3BC7-441E-832C-3F1AFFE7D367}">
      <dgm:prSet/>
      <dgm:spPr/>
      <dgm:t>
        <a:bodyPr/>
        <a:lstStyle/>
        <a:p>
          <a:endParaRPr lang="en-US"/>
        </a:p>
      </dgm:t>
    </dgm:pt>
    <dgm:pt modelId="{CFBCF82A-0FB5-4E25-B6C7-B0A46763B5F7}" type="sibTrans" cxnId="{74889794-3BC7-441E-832C-3F1AFFE7D367}">
      <dgm:prSet/>
      <dgm:spPr/>
      <dgm:t>
        <a:bodyPr/>
        <a:lstStyle/>
        <a:p>
          <a:endParaRPr lang="en-US"/>
        </a:p>
      </dgm:t>
    </dgm:pt>
    <dgm:pt modelId="{80182269-CACD-455D-853F-3328B82BD16C}">
      <dgm:prSet phldrT="[Text]"/>
      <dgm:spPr/>
      <dgm:t>
        <a:bodyPr/>
        <a:lstStyle/>
        <a:p>
          <a:r>
            <a:rPr lang="en-US" dirty="0" smtClean="0"/>
            <a:t>Vegetables</a:t>
          </a:r>
          <a:endParaRPr lang="en-US" dirty="0"/>
        </a:p>
      </dgm:t>
    </dgm:pt>
    <dgm:pt modelId="{A3BB1167-4EE5-4986-B222-DDB0521D8178}" type="parTrans" cxnId="{FB5BE560-33D0-4CE0-8B17-67EA6BC31421}">
      <dgm:prSet/>
      <dgm:spPr/>
      <dgm:t>
        <a:bodyPr/>
        <a:lstStyle/>
        <a:p>
          <a:endParaRPr lang="en-US"/>
        </a:p>
      </dgm:t>
    </dgm:pt>
    <dgm:pt modelId="{A76C88F0-345A-4687-9B18-53F25C68A7B3}" type="sibTrans" cxnId="{FB5BE560-33D0-4CE0-8B17-67EA6BC31421}">
      <dgm:prSet/>
      <dgm:spPr/>
      <dgm:t>
        <a:bodyPr/>
        <a:lstStyle/>
        <a:p>
          <a:endParaRPr lang="en-US"/>
        </a:p>
      </dgm:t>
    </dgm:pt>
    <dgm:pt modelId="{01FA6835-E5ED-497C-9F8E-D6785CD5BE0B}">
      <dgm:prSet phldrT="[Text]"/>
      <dgm:spPr/>
      <dgm:t>
        <a:bodyPr/>
        <a:lstStyle/>
        <a:p>
          <a:r>
            <a:rPr lang="en-US" dirty="0" smtClean="0"/>
            <a:t>Floriculture</a:t>
          </a:r>
          <a:endParaRPr lang="en-US" dirty="0"/>
        </a:p>
      </dgm:t>
    </dgm:pt>
    <dgm:pt modelId="{9EBA486A-E1D2-4EEA-97BD-265C3DAD995A}" type="parTrans" cxnId="{544DA29E-0809-4751-948A-BD4C5A32850E}">
      <dgm:prSet/>
      <dgm:spPr/>
      <dgm:t>
        <a:bodyPr/>
        <a:lstStyle/>
        <a:p>
          <a:endParaRPr lang="en-US"/>
        </a:p>
      </dgm:t>
    </dgm:pt>
    <dgm:pt modelId="{C708FC01-5AE5-4C6B-827C-BDEBBD4F0B36}" type="sibTrans" cxnId="{544DA29E-0809-4751-948A-BD4C5A32850E}">
      <dgm:prSet/>
      <dgm:spPr/>
      <dgm:t>
        <a:bodyPr/>
        <a:lstStyle/>
        <a:p>
          <a:endParaRPr lang="en-US"/>
        </a:p>
      </dgm:t>
    </dgm:pt>
    <dgm:pt modelId="{5BFD099E-8E1A-47D3-BED0-B587B8FF113C}">
      <dgm:prSet phldrT="[Text]"/>
      <dgm:spPr/>
      <dgm:t>
        <a:bodyPr/>
        <a:lstStyle/>
        <a:p>
          <a:r>
            <a:rPr lang="en-US" dirty="0" smtClean="0"/>
            <a:t>Crop measures</a:t>
          </a:r>
          <a:endParaRPr lang="en-US" dirty="0"/>
        </a:p>
      </dgm:t>
    </dgm:pt>
    <dgm:pt modelId="{34A54C35-C4FF-4714-B416-81F7288E8C62}" type="parTrans" cxnId="{491B7742-84AC-4966-BE67-A9520DD709A6}">
      <dgm:prSet/>
      <dgm:spPr/>
      <dgm:t>
        <a:bodyPr/>
        <a:lstStyle/>
        <a:p>
          <a:endParaRPr lang="en-US"/>
        </a:p>
      </dgm:t>
    </dgm:pt>
    <dgm:pt modelId="{3791AE61-35D9-4349-95FF-CC6C162B1F7C}" type="sibTrans" cxnId="{491B7742-84AC-4966-BE67-A9520DD709A6}">
      <dgm:prSet/>
      <dgm:spPr/>
      <dgm:t>
        <a:bodyPr/>
        <a:lstStyle/>
        <a:p>
          <a:endParaRPr lang="en-US"/>
        </a:p>
      </dgm:t>
    </dgm:pt>
    <dgm:pt modelId="{10C90092-9413-4D1B-99D7-E81A4761733D}">
      <dgm:prSet phldrT="[Text]"/>
      <dgm:spPr/>
      <dgm:t>
        <a:bodyPr/>
        <a:lstStyle/>
        <a:p>
          <a:r>
            <a:rPr lang="en-US" dirty="0" smtClean="0"/>
            <a:t>Crop progress</a:t>
          </a:r>
          <a:endParaRPr lang="en-US" dirty="0"/>
        </a:p>
      </dgm:t>
    </dgm:pt>
    <dgm:pt modelId="{EB2CADBF-04F1-4A60-9376-B6E387C0AF6A}" type="parTrans" cxnId="{C809DF7C-5311-4155-BC1B-4D90C1C126B9}">
      <dgm:prSet/>
      <dgm:spPr/>
      <dgm:t>
        <a:bodyPr/>
        <a:lstStyle/>
        <a:p>
          <a:endParaRPr lang="en-US"/>
        </a:p>
      </dgm:t>
    </dgm:pt>
    <dgm:pt modelId="{ABE0D3A4-6746-4DF4-93FE-7F805EBE03C3}" type="sibTrans" cxnId="{C809DF7C-5311-4155-BC1B-4D90C1C126B9}">
      <dgm:prSet/>
      <dgm:spPr/>
      <dgm:t>
        <a:bodyPr/>
        <a:lstStyle/>
        <a:p>
          <a:endParaRPr lang="en-US"/>
        </a:p>
      </dgm:t>
    </dgm:pt>
    <dgm:pt modelId="{ACB0C679-B520-4DED-A096-611ED74CCBFE}">
      <dgm:prSet phldrT="[Text]"/>
      <dgm:spPr/>
      <dgm:t>
        <a:bodyPr/>
        <a:lstStyle/>
        <a:p>
          <a:r>
            <a:rPr lang="en-US" dirty="0" smtClean="0"/>
            <a:t>Acreage</a:t>
          </a:r>
          <a:endParaRPr lang="en-US" dirty="0"/>
        </a:p>
      </dgm:t>
    </dgm:pt>
    <dgm:pt modelId="{97D80F85-45E8-4945-87BA-DB7488B44B53}" type="parTrans" cxnId="{2EA41221-61BC-42F7-B4F3-DA54136093AB}">
      <dgm:prSet/>
      <dgm:spPr/>
      <dgm:t>
        <a:bodyPr/>
        <a:lstStyle/>
        <a:p>
          <a:endParaRPr lang="en-US"/>
        </a:p>
      </dgm:t>
    </dgm:pt>
    <dgm:pt modelId="{2F1F1E54-AAD3-4093-90D4-E0DD82B944D5}" type="sibTrans" cxnId="{2EA41221-61BC-42F7-B4F3-DA54136093AB}">
      <dgm:prSet/>
      <dgm:spPr/>
      <dgm:t>
        <a:bodyPr/>
        <a:lstStyle/>
        <a:p>
          <a:endParaRPr lang="en-US"/>
        </a:p>
      </dgm:t>
    </dgm:pt>
    <dgm:pt modelId="{087F8D07-9194-471C-9DFB-078E76C68AA3}">
      <dgm:prSet phldrT="[Text]"/>
      <dgm:spPr/>
      <dgm:t>
        <a:bodyPr/>
        <a:lstStyle/>
        <a:p>
          <a:r>
            <a:rPr lang="en-US" dirty="0" smtClean="0"/>
            <a:t>Plantings</a:t>
          </a:r>
          <a:endParaRPr lang="en-US" dirty="0"/>
        </a:p>
      </dgm:t>
    </dgm:pt>
    <dgm:pt modelId="{079EC6C0-E4BD-4FE0-9E33-4573CC5DD6AF}" type="parTrans" cxnId="{9FA9C829-D4E5-4630-A3EA-100DB2D4A011}">
      <dgm:prSet/>
      <dgm:spPr/>
      <dgm:t>
        <a:bodyPr/>
        <a:lstStyle/>
        <a:p>
          <a:endParaRPr lang="en-US"/>
        </a:p>
      </dgm:t>
    </dgm:pt>
    <dgm:pt modelId="{FF39F13A-ED42-4CF4-BA5C-ED7595BD9952}" type="sibTrans" cxnId="{9FA9C829-D4E5-4630-A3EA-100DB2D4A011}">
      <dgm:prSet/>
      <dgm:spPr/>
      <dgm:t>
        <a:bodyPr/>
        <a:lstStyle/>
        <a:p>
          <a:endParaRPr lang="en-US"/>
        </a:p>
      </dgm:t>
    </dgm:pt>
    <dgm:pt modelId="{63DB8031-8C92-4479-BFEE-81547583525D}">
      <dgm:prSet phldrT="[Text]"/>
      <dgm:spPr/>
      <dgm:t>
        <a:bodyPr/>
        <a:lstStyle/>
        <a:p>
          <a:r>
            <a:rPr lang="en-US" dirty="0" smtClean="0"/>
            <a:t>Processing</a:t>
          </a:r>
          <a:endParaRPr lang="en-US" dirty="0"/>
        </a:p>
      </dgm:t>
    </dgm:pt>
    <dgm:pt modelId="{AAFAD239-5F66-4EE6-9C91-D9557994E00B}" type="parTrans" cxnId="{99C2B0BB-90A0-4AC3-A668-DE6E90DE9C3E}">
      <dgm:prSet/>
      <dgm:spPr/>
      <dgm:t>
        <a:bodyPr/>
        <a:lstStyle/>
        <a:p>
          <a:endParaRPr lang="en-US"/>
        </a:p>
      </dgm:t>
    </dgm:pt>
    <dgm:pt modelId="{86AE54C4-CE27-4A54-968C-5F918C9B1CFD}" type="sibTrans" cxnId="{99C2B0BB-90A0-4AC3-A668-DE6E90DE9C3E}">
      <dgm:prSet/>
      <dgm:spPr/>
      <dgm:t>
        <a:bodyPr/>
        <a:lstStyle/>
        <a:p>
          <a:endParaRPr lang="en-US"/>
        </a:p>
      </dgm:t>
    </dgm:pt>
    <dgm:pt modelId="{68A852D9-EDD1-404E-AFDC-E2CD5C236448}">
      <dgm:prSet phldrT="[Text]"/>
      <dgm:spPr/>
      <dgm:t>
        <a:bodyPr/>
        <a:lstStyle/>
        <a:p>
          <a:r>
            <a:rPr lang="en-US" dirty="0" smtClean="0"/>
            <a:t>Prices received by farmers</a:t>
          </a:r>
          <a:endParaRPr lang="en-US" dirty="0"/>
        </a:p>
      </dgm:t>
    </dgm:pt>
    <dgm:pt modelId="{8570C098-0091-48A4-B7B8-A77FB0554483}" type="parTrans" cxnId="{DCA822DC-A9F6-4018-97EF-3161E0BF9334}">
      <dgm:prSet/>
      <dgm:spPr/>
      <dgm:t>
        <a:bodyPr/>
        <a:lstStyle/>
        <a:p>
          <a:endParaRPr lang="en-US"/>
        </a:p>
      </dgm:t>
    </dgm:pt>
    <dgm:pt modelId="{9A9E03BA-640F-495F-BEC5-F0437747BAC7}" type="sibTrans" cxnId="{DCA822DC-A9F6-4018-97EF-3161E0BF9334}">
      <dgm:prSet/>
      <dgm:spPr/>
      <dgm:t>
        <a:bodyPr/>
        <a:lstStyle/>
        <a:p>
          <a:endParaRPr lang="en-US"/>
        </a:p>
      </dgm:t>
    </dgm:pt>
    <dgm:pt modelId="{CC5E0D5B-6095-4629-8596-7A2015FA6797}">
      <dgm:prSet phldrT="[Text]"/>
      <dgm:spPr/>
      <dgm:t>
        <a:bodyPr/>
        <a:lstStyle/>
        <a:p>
          <a:r>
            <a:rPr lang="en-US" dirty="0" smtClean="0"/>
            <a:t>Agricultural chemical use</a:t>
          </a:r>
          <a:endParaRPr lang="en-US" dirty="0"/>
        </a:p>
      </dgm:t>
    </dgm:pt>
    <dgm:pt modelId="{0EF8C110-FD7F-4162-A53B-7485727A42BB}" type="parTrans" cxnId="{E9451A0F-3A17-433D-B4B1-599AF5248C5B}">
      <dgm:prSet/>
      <dgm:spPr/>
      <dgm:t>
        <a:bodyPr/>
        <a:lstStyle/>
        <a:p>
          <a:endParaRPr lang="en-US"/>
        </a:p>
      </dgm:t>
    </dgm:pt>
    <dgm:pt modelId="{CC6ACF02-8CF5-44A9-BFF4-6DD578D678E3}" type="sibTrans" cxnId="{E9451A0F-3A17-433D-B4B1-599AF5248C5B}">
      <dgm:prSet/>
      <dgm:spPr/>
      <dgm:t>
        <a:bodyPr/>
        <a:lstStyle/>
        <a:p>
          <a:endParaRPr lang="en-US"/>
        </a:p>
      </dgm:t>
    </dgm:pt>
    <dgm:pt modelId="{9C0FAAAF-E65D-41F9-AE69-2FE1B3F28BB8}">
      <dgm:prSet phldrT="[Text]"/>
      <dgm:spPr/>
      <dgm:t>
        <a:bodyPr/>
        <a:lstStyle/>
        <a:p>
          <a:r>
            <a:rPr lang="en-US" dirty="0" smtClean="0"/>
            <a:t>Livestock measures</a:t>
          </a:r>
          <a:endParaRPr lang="en-US" dirty="0"/>
        </a:p>
      </dgm:t>
    </dgm:pt>
    <dgm:pt modelId="{AA33D22D-92A3-4B1A-9849-B511E83175D4}" type="parTrans" cxnId="{1C2BD675-1ECB-4CC0-A360-02103F315F79}">
      <dgm:prSet/>
      <dgm:spPr/>
      <dgm:t>
        <a:bodyPr/>
        <a:lstStyle/>
        <a:p>
          <a:endParaRPr lang="en-US"/>
        </a:p>
      </dgm:t>
    </dgm:pt>
    <dgm:pt modelId="{72E0649A-4FD7-4C25-BB80-DDCBA8623DF9}" type="sibTrans" cxnId="{1C2BD675-1ECB-4CC0-A360-02103F315F79}">
      <dgm:prSet/>
      <dgm:spPr/>
      <dgm:t>
        <a:bodyPr/>
        <a:lstStyle/>
        <a:p>
          <a:endParaRPr lang="en-US"/>
        </a:p>
      </dgm:t>
    </dgm:pt>
    <dgm:pt modelId="{00F1A337-AF5B-49B1-9CAC-2A863DACC1EE}">
      <dgm:prSet phldrT="[Text]"/>
      <dgm:spPr/>
      <dgm:t>
        <a:bodyPr/>
        <a:lstStyle/>
        <a:p>
          <a:r>
            <a:rPr lang="en-US" dirty="0" smtClean="0"/>
            <a:t>Cattle</a:t>
          </a:r>
          <a:endParaRPr lang="en-US" dirty="0"/>
        </a:p>
      </dgm:t>
    </dgm:pt>
    <dgm:pt modelId="{D3245C0B-3590-4B3F-854F-33D78FD90417}" type="parTrans" cxnId="{5E1320DC-79C7-41D6-A854-C5C0ADFF52AB}">
      <dgm:prSet/>
      <dgm:spPr/>
      <dgm:t>
        <a:bodyPr/>
        <a:lstStyle/>
        <a:p>
          <a:endParaRPr lang="en-US"/>
        </a:p>
      </dgm:t>
    </dgm:pt>
    <dgm:pt modelId="{69509E3A-CC79-4BD7-8E7B-62796EDF653A}" type="sibTrans" cxnId="{5E1320DC-79C7-41D6-A854-C5C0ADFF52AB}">
      <dgm:prSet/>
      <dgm:spPr/>
      <dgm:t>
        <a:bodyPr/>
        <a:lstStyle/>
        <a:p>
          <a:endParaRPr lang="en-US"/>
        </a:p>
      </dgm:t>
    </dgm:pt>
    <dgm:pt modelId="{F668B14B-608B-4CB0-9179-73C2168C5DBB}">
      <dgm:prSet phldrT="[Text]"/>
      <dgm:spPr/>
      <dgm:t>
        <a:bodyPr/>
        <a:lstStyle/>
        <a:p>
          <a:r>
            <a:rPr lang="en-US" dirty="0" smtClean="0"/>
            <a:t>Hogs</a:t>
          </a:r>
          <a:endParaRPr lang="en-US" dirty="0"/>
        </a:p>
      </dgm:t>
    </dgm:pt>
    <dgm:pt modelId="{1AF27FDD-6D7A-47AB-A0F0-87F10A1C04A9}" type="parTrans" cxnId="{FD3DD311-8767-436D-A27F-8BFBB5F4280F}">
      <dgm:prSet/>
      <dgm:spPr/>
      <dgm:t>
        <a:bodyPr/>
        <a:lstStyle/>
        <a:p>
          <a:endParaRPr lang="en-US"/>
        </a:p>
      </dgm:t>
    </dgm:pt>
    <dgm:pt modelId="{1CA293FA-59ED-4F85-99E1-570A14BEBF75}" type="sibTrans" cxnId="{FD3DD311-8767-436D-A27F-8BFBB5F4280F}">
      <dgm:prSet/>
      <dgm:spPr/>
      <dgm:t>
        <a:bodyPr/>
        <a:lstStyle/>
        <a:p>
          <a:endParaRPr lang="en-US"/>
        </a:p>
      </dgm:t>
    </dgm:pt>
    <dgm:pt modelId="{2D2CD3DA-65E3-427B-88AA-D868796F2583}">
      <dgm:prSet phldrT="[Text]"/>
      <dgm:spPr/>
      <dgm:t>
        <a:bodyPr/>
        <a:lstStyle/>
        <a:p>
          <a:r>
            <a:rPr lang="en-US" dirty="0" smtClean="0"/>
            <a:t>Sheep</a:t>
          </a:r>
          <a:endParaRPr lang="en-US" dirty="0"/>
        </a:p>
      </dgm:t>
    </dgm:pt>
    <dgm:pt modelId="{123DB1FF-8BA9-43FD-9885-F9241A4C4F32}" type="parTrans" cxnId="{BB5D5F12-65AC-431B-A385-2738D6ECB0FB}">
      <dgm:prSet/>
      <dgm:spPr/>
      <dgm:t>
        <a:bodyPr/>
        <a:lstStyle/>
        <a:p>
          <a:endParaRPr lang="en-US"/>
        </a:p>
      </dgm:t>
    </dgm:pt>
    <dgm:pt modelId="{BD8F28FE-CD3F-4344-908E-E95C9FC93B42}" type="sibTrans" cxnId="{BB5D5F12-65AC-431B-A385-2738D6ECB0FB}">
      <dgm:prSet/>
      <dgm:spPr/>
      <dgm:t>
        <a:bodyPr/>
        <a:lstStyle/>
        <a:p>
          <a:endParaRPr lang="en-US"/>
        </a:p>
      </dgm:t>
    </dgm:pt>
    <dgm:pt modelId="{1728090C-20DF-4D62-AFF0-53880044A4DA}">
      <dgm:prSet phldrT="[Text]"/>
      <dgm:spPr/>
      <dgm:t>
        <a:bodyPr/>
        <a:lstStyle/>
        <a:p>
          <a:r>
            <a:rPr lang="en-US" dirty="0" smtClean="0"/>
            <a:t>Goats</a:t>
          </a:r>
          <a:endParaRPr lang="en-US" dirty="0"/>
        </a:p>
      </dgm:t>
    </dgm:pt>
    <dgm:pt modelId="{231CB65D-2A59-4B41-8BA2-0F0B8F79D69E}" type="parTrans" cxnId="{66F927BA-CE8E-4CC9-9428-5D9879E72A84}">
      <dgm:prSet/>
      <dgm:spPr/>
      <dgm:t>
        <a:bodyPr/>
        <a:lstStyle/>
        <a:p>
          <a:endParaRPr lang="en-US"/>
        </a:p>
      </dgm:t>
    </dgm:pt>
    <dgm:pt modelId="{3B67556F-9F02-4C21-AAC2-7504DEF88197}" type="sibTrans" cxnId="{66F927BA-CE8E-4CC9-9428-5D9879E72A84}">
      <dgm:prSet/>
      <dgm:spPr/>
      <dgm:t>
        <a:bodyPr/>
        <a:lstStyle/>
        <a:p>
          <a:endParaRPr lang="en-US"/>
        </a:p>
      </dgm:t>
    </dgm:pt>
    <dgm:pt modelId="{554BB07E-20F6-4D10-B319-69ABE22168C8}">
      <dgm:prSet phldrT="[Text]"/>
      <dgm:spPr/>
      <dgm:t>
        <a:bodyPr/>
        <a:lstStyle/>
        <a:p>
          <a:r>
            <a:rPr lang="en-US" dirty="0" smtClean="0"/>
            <a:t>Equine</a:t>
          </a:r>
          <a:endParaRPr lang="en-US" dirty="0"/>
        </a:p>
      </dgm:t>
    </dgm:pt>
    <dgm:pt modelId="{C04B27B8-A85E-4A2B-9F68-948E4B95E5E7}" type="parTrans" cxnId="{19BD9A20-42D3-43AB-8B18-206064564892}">
      <dgm:prSet/>
      <dgm:spPr/>
      <dgm:t>
        <a:bodyPr/>
        <a:lstStyle/>
        <a:p>
          <a:endParaRPr lang="en-US"/>
        </a:p>
      </dgm:t>
    </dgm:pt>
    <dgm:pt modelId="{04E6B9C9-9D7E-435A-9063-12F5A552FA1E}" type="sibTrans" cxnId="{19BD9A20-42D3-43AB-8B18-206064564892}">
      <dgm:prSet/>
      <dgm:spPr/>
      <dgm:t>
        <a:bodyPr/>
        <a:lstStyle/>
        <a:p>
          <a:endParaRPr lang="en-US"/>
        </a:p>
      </dgm:t>
    </dgm:pt>
    <dgm:pt modelId="{6267E0A5-F16F-452D-A2A4-5386D0685BD5}">
      <dgm:prSet phldrT="[Text]"/>
      <dgm:spPr/>
      <dgm:t>
        <a:bodyPr/>
        <a:lstStyle/>
        <a:p>
          <a:r>
            <a:rPr lang="en-US" dirty="0" smtClean="0"/>
            <a:t>Poultry</a:t>
          </a:r>
          <a:endParaRPr lang="en-US" dirty="0"/>
        </a:p>
      </dgm:t>
    </dgm:pt>
    <dgm:pt modelId="{D4290FF6-A346-4DB5-A61D-3955F8C86637}" type="parTrans" cxnId="{D0D9BAC7-604D-4D78-978B-FC15BC594233}">
      <dgm:prSet/>
      <dgm:spPr/>
      <dgm:t>
        <a:bodyPr/>
        <a:lstStyle/>
        <a:p>
          <a:endParaRPr lang="en-US"/>
        </a:p>
      </dgm:t>
    </dgm:pt>
    <dgm:pt modelId="{3224FB1D-A452-46C2-9D14-C581C26AAAF0}" type="sibTrans" cxnId="{D0D9BAC7-604D-4D78-978B-FC15BC594233}">
      <dgm:prSet/>
      <dgm:spPr/>
      <dgm:t>
        <a:bodyPr/>
        <a:lstStyle/>
        <a:p>
          <a:endParaRPr lang="en-US"/>
        </a:p>
      </dgm:t>
    </dgm:pt>
    <dgm:pt modelId="{A6DDAC1F-D4BF-4A24-A088-83A95BC1EC20}">
      <dgm:prSet phldrT="[Text]"/>
      <dgm:spPr/>
      <dgm:t>
        <a:bodyPr/>
        <a:lstStyle/>
        <a:p>
          <a:r>
            <a:rPr lang="en-US" dirty="0" smtClean="0"/>
            <a:t>Milk and dairy</a:t>
          </a:r>
          <a:endParaRPr lang="en-US" dirty="0"/>
        </a:p>
      </dgm:t>
    </dgm:pt>
    <dgm:pt modelId="{6245BE60-48B3-4F2A-A66D-0BBF562A0F6C}" type="parTrans" cxnId="{FB507204-7958-49A8-BBB1-915E10F56C31}">
      <dgm:prSet/>
      <dgm:spPr/>
      <dgm:t>
        <a:bodyPr/>
        <a:lstStyle/>
        <a:p>
          <a:endParaRPr lang="en-US"/>
        </a:p>
      </dgm:t>
    </dgm:pt>
    <dgm:pt modelId="{13DA4DA4-F41F-491F-B0B6-214DE6E8190B}" type="sibTrans" cxnId="{FB507204-7958-49A8-BBB1-915E10F56C31}">
      <dgm:prSet/>
      <dgm:spPr/>
      <dgm:t>
        <a:bodyPr/>
        <a:lstStyle/>
        <a:p>
          <a:endParaRPr lang="en-US"/>
        </a:p>
      </dgm:t>
    </dgm:pt>
    <dgm:pt modelId="{679AD81B-5B44-45AC-A2C6-7F222BF2ACDD}">
      <dgm:prSet phldrT="[Text]"/>
      <dgm:spPr/>
      <dgm:t>
        <a:bodyPr/>
        <a:lstStyle/>
        <a:p>
          <a:r>
            <a:rPr lang="en-US" dirty="0" smtClean="0"/>
            <a:t>Aquaculture</a:t>
          </a:r>
          <a:endParaRPr lang="en-US" dirty="0"/>
        </a:p>
      </dgm:t>
    </dgm:pt>
    <dgm:pt modelId="{41636DD5-373A-4B62-AF48-6DA9F85259B8}" type="parTrans" cxnId="{17021084-F806-4345-8EA5-EC510CC94E69}">
      <dgm:prSet/>
      <dgm:spPr/>
      <dgm:t>
        <a:bodyPr/>
        <a:lstStyle/>
        <a:p>
          <a:endParaRPr lang="en-US"/>
        </a:p>
      </dgm:t>
    </dgm:pt>
    <dgm:pt modelId="{F0F21602-6946-4129-89DF-3D2A63F23029}" type="sibTrans" cxnId="{17021084-F806-4345-8EA5-EC510CC94E69}">
      <dgm:prSet/>
      <dgm:spPr/>
      <dgm:t>
        <a:bodyPr/>
        <a:lstStyle/>
        <a:p>
          <a:endParaRPr lang="en-US"/>
        </a:p>
      </dgm:t>
    </dgm:pt>
    <dgm:pt modelId="{8112E72E-6B31-4187-AEE0-CBA91EA0BD84}">
      <dgm:prSet phldrT="[Text]"/>
      <dgm:spPr/>
      <dgm:t>
        <a:bodyPr/>
        <a:lstStyle/>
        <a:p>
          <a:r>
            <a:rPr lang="en-US" dirty="0" smtClean="0"/>
            <a:t>Bees and honey</a:t>
          </a:r>
          <a:endParaRPr lang="en-US" dirty="0"/>
        </a:p>
      </dgm:t>
    </dgm:pt>
    <dgm:pt modelId="{2E2915DE-BD74-4F12-8861-14F8F8E1B621}" type="parTrans" cxnId="{29AAA330-C3F7-45EC-A338-3978FA8FDF72}">
      <dgm:prSet/>
      <dgm:spPr/>
      <dgm:t>
        <a:bodyPr/>
        <a:lstStyle/>
        <a:p>
          <a:endParaRPr lang="en-US"/>
        </a:p>
      </dgm:t>
    </dgm:pt>
    <dgm:pt modelId="{659EABAB-6BB5-4F24-942D-74B48A67D69B}" type="sibTrans" cxnId="{29AAA330-C3F7-45EC-A338-3978FA8FDF72}">
      <dgm:prSet/>
      <dgm:spPr/>
      <dgm:t>
        <a:bodyPr/>
        <a:lstStyle/>
        <a:p>
          <a:endParaRPr lang="en-US"/>
        </a:p>
      </dgm:t>
    </dgm:pt>
    <dgm:pt modelId="{5E208F04-5038-4F82-8451-86FB1C2F9731}">
      <dgm:prSet phldrT="[Text]"/>
      <dgm:spPr/>
      <dgm:t>
        <a:bodyPr/>
        <a:lstStyle/>
        <a:p>
          <a:r>
            <a:rPr lang="en-US" dirty="0" smtClean="0"/>
            <a:t>Mink</a:t>
          </a:r>
          <a:endParaRPr lang="en-US" dirty="0"/>
        </a:p>
      </dgm:t>
    </dgm:pt>
    <dgm:pt modelId="{AFCE494D-4EB2-495B-A308-7876BF8F6916}" type="parTrans" cxnId="{53D3AFC3-C9BF-4C2F-B542-8EC3AC9AB4AE}">
      <dgm:prSet/>
      <dgm:spPr/>
      <dgm:t>
        <a:bodyPr/>
        <a:lstStyle/>
        <a:p>
          <a:endParaRPr lang="en-US"/>
        </a:p>
      </dgm:t>
    </dgm:pt>
    <dgm:pt modelId="{4FF3AFA7-2D4F-4BE1-B650-67B19CFC6069}" type="sibTrans" cxnId="{53D3AFC3-C9BF-4C2F-B542-8EC3AC9AB4AE}">
      <dgm:prSet/>
      <dgm:spPr/>
      <dgm:t>
        <a:bodyPr/>
        <a:lstStyle/>
        <a:p>
          <a:endParaRPr lang="en-US"/>
        </a:p>
      </dgm:t>
    </dgm:pt>
    <dgm:pt modelId="{58844E6A-074A-4A13-B4C5-D3AE9D3A4125}">
      <dgm:prSet phldrT="[Text]"/>
      <dgm:spPr/>
      <dgm:t>
        <a:bodyPr/>
        <a:lstStyle/>
        <a:p>
          <a:r>
            <a:rPr lang="en-US" dirty="0" smtClean="0"/>
            <a:t>Inventory </a:t>
          </a:r>
          <a:endParaRPr lang="en-US" dirty="0"/>
        </a:p>
      </dgm:t>
    </dgm:pt>
    <dgm:pt modelId="{820DBD93-A108-4EDE-8227-7A97F05962B5}" type="parTrans" cxnId="{9C54C1CA-2B47-47E6-BED2-349CBA01859E}">
      <dgm:prSet/>
      <dgm:spPr/>
      <dgm:t>
        <a:bodyPr/>
        <a:lstStyle/>
        <a:p>
          <a:endParaRPr lang="en-US"/>
        </a:p>
      </dgm:t>
    </dgm:pt>
    <dgm:pt modelId="{73210B9B-D395-403B-88FE-B038C40E66AD}" type="sibTrans" cxnId="{9C54C1CA-2B47-47E6-BED2-349CBA01859E}">
      <dgm:prSet/>
      <dgm:spPr/>
      <dgm:t>
        <a:bodyPr/>
        <a:lstStyle/>
        <a:p>
          <a:endParaRPr lang="en-US"/>
        </a:p>
      </dgm:t>
    </dgm:pt>
    <dgm:pt modelId="{709E5859-4946-4186-BB69-0B0056D56F2B}">
      <dgm:prSet phldrT="[Text]"/>
      <dgm:spPr/>
      <dgm:t>
        <a:bodyPr/>
        <a:lstStyle/>
        <a:p>
          <a:r>
            <a:rPr lang="en-US" dirty="0" smtClean="0"/>
            <a:t>Yield and Production</a:t>
          </a:r>
          <a:endParaRPr lang="en-US" dirty="0"/>
        </a:p>
      </dgm:t>
    </dgm:pt>
    <dgm:pt modelId="{A3EE12DC-40B3-4194-A950-576E9BC239EF}" type="parTrans" cxnId="{6B67370C-2C90-4969-86DE-0C7EFB811A42}">
      <dgm:prSet/>
      <dgm:spPr/>
      <dgm:t>
        <a:bodyPr/>
        <a:lstStyle/>
        <a:p>
          <a:endParaRPr lang="en-US"/>
        </a:p>
      </dgm:t>
    </dgm:pt>
    <dgm:pt modelId="{A5E76C68-1139-4B6E-9F3A-C9F609C5A844}" type="sibTrans" cxnId="{6B67370C-2C90-4969-86DE-0C7EFB811A42}">
      <dgm:prSet/>
      <dgm:spPr/>
      <dgm:t>
        <a:bodyPr/>
        <a:lstStyle/>
        <a:p>
          <a:endParaRPr lang="en-US"/>
        </a:p>
      </dgm:t>
    </dgm:pt>
    <dgm:pt modelId="{ADCBD7D8-3D01-42DA-A3DF-33AB8AF1EC1B}">
      <dgm:prSet phldrT="[Text]"/>
      <dgm:spPr/>
      <dgm:t>
        <a:bodyPr/>
        <a:lstStyle/>
        <a:p>
          <a:r>
            <a:rPr lang="en-US" dirty="0" smtClean="0"/>
            <a:t>Stocks disposition</a:t>
          </a:r>
          <a:endParaRPr lang="en-US" dirty="0"/>
        </a:p>
      </dgm:t>
    </dgm:pt>
    <dgm:pt modelId="{6481E9EF-F48B-4584-A122-6A8141518ECC}" type="parTrans" cxnId="{83F1F580-F183-4174-8538-E787268F65D8}">
      <dgm:prSet/>
      <dgm:spPr/>
      <dgm:t>
        <a:bodyPr/>
        <a:lstStyle/>
        <a:p>
          <a:endParaRPr lang="en-US"/>
        </a:p>
      </dgm:t>
    </dgm:pt>
    <dgm:pt modelId="{3A9D56EC-CABA-492D-943D-52D260560918}" type="sibTrans" cxnId="{83F1F580-F183-4174-8538-E787268F65D8}">
      <dgm:prSet/>
      <dgm:spPr/>
      <dgm:t>
        <a:bodyPr/>
        <a:lstStyle/>
        <a:p>
          <a:endParaRPr lang="en-US"/>
        </a:p>
      </dgm:t>
    </dgm:pt>
    <dgm:pt modelId="{A8F27CC9-8CB1-4B48-BEDF-143752F1753F}">
      <dgm:prSet phldrT="[Text]"/>
      <dgm:spPr/>
      <dgm:t>
        <a:bodyPr/>
        <a:lstStyle/>
        <a:p>
          <a:r>
            <a:rPr lang="en-US" dirty="0" err="1" smtClean="0"/>
            <a:t>Marketings</a:t>
          </a:r>
          <a:endParaRPr lang="en-US" dirty="0"/>
        </a:p>
      </dgm:t>
    </dgm:pt>
    <dgm:pt modelId="{A345A110-C183-40C0-9466-A86C04D53B12}" type="parTrans" cxnId="{A488E0F8-0658-4E2E-B3E4-AD9ABB8AEE80}">
      <dgm:prSet/>
      <dgm:spPr/>
      <dgm:t>
        <a:bodyPr/>
        <a:lstStyle/>
        <a:p>
          <a:endParaRPr lang="en-US"/>
        </a:p>
      </dgm:t>
    </dgm:pt>
    <dgm:pt modelId="{1429E8D2-D10F-4396-B5FE-83102D38B523}" type="sibTrans" cxnId="{A488E0F8-0658-4E2E-B3E4-AD9ABB8AEE80}">
      <dgm:prSet/>
      <dgm:spPr/>
      <dgm:t>
        <a:bodyPr/>
        <a:lstStyle/>
        <a:p>
          <a:endParaRPr lang="en-US"/>
        </a:p>
      </dgm:t>
    </dgm:pt>
    <dgm:pt modelId="{0846E4AE-7C0E-47ED-8A34-DB34D528B8DE}">
      <dgm:prSet phldrT="[Text]"/>
      <dgm:spPr/>
      <dgm:t>
        <a:bodyPr/>
        <a:lstStyle/>
        <a:p>
          <a:r>
            <a:rPr lang="en-US" dirty="0" smtClean="0"/>
            <a:t>Slaughter</a:t>
          </a:r>
          <a:endParaRPr lang="en-US" dirty="0"/>
        </a:p>
      </dgm:t>
    </dgm:pt>
    <dgm:pt modelId="{BCA210AF-2553-4240-BE3D-087E99440CE6}" type="parTrans" cxnId="{6189D30A-32EA-4B02-81C1-BF18E7F4890B}">
      <dgm:prSet/>
      <dgm:spPr/>
      <dgm:t>
        <a:bodyPr/>
        <a:lstStyle/>
        <a:p>
          <a:endParaRPr lang="en-US"/>
        </a:p>
      </dgm:t>
    </dgm:pt>
    <dgm:pt modelId="{27FE6E34-1DDB-424D-A4E7-29E0D1EFC418}" type="sibTrans" cxnId="{6189D30A-32EA-4B02-81C1-BF18E7F4890B}">
      <dgm:prSet/>
      <dgm:spPr/>
      <dgm:t>
        <a:bodyPr/>
        <a:lstStyle/>
        <a:p>
          <a:endParaRPr lang="en-US"/>
        </a:p>
      </dgm:t>
    </dgm:pt>
    <dgm:pt modelId="{0DA1CF32-4912-4C7D-9E28-1773A74F7C9C}">
      <dgm:prSet phldrT="[Text]"/>
      <dgm:spPr/>
      <dgm:t>
        <a:bodyPr/>
        <a:lstStyle/>
        <a:p>
          <a:r>
            <a:rPr lang="en-US" dirty="0" smtClean="0"/>
            <a:t>Production/disposition</a:t>
          </a:r>
          <a:endParaRPr lang="en-US" dirty="0"/>
        </a:p>
      </dgm:t>
    </dgm:pt>
    <dgm:pt modelId="{F51939A2-98D4-4CBA-8D0D-75F897AE7D50}" type="parTrans" cxnId="{01B6C6EA-BBF6-42F4-88CB-72811CD6D8F9}">
      <dgm:prSet/>
      <dgm:spPr/>
      <dgm:t>
        <a:bodyPr/>
        <a:lstStyle/>
        <a:p>
          <a:endParaRPr lang="en-US"/>
        </a:p>
      </dgm:t>
    </dgm:pt>
    <dgm:pt modelId="{2BC52316-C599-4841-A048-F31E34753835}" type="sibTrans" cxnId="{01B6C6EA-BBF6-42F4-88CB-72811CD6D8F9}">
      <dgm:prSet/>
      <dgm:spPr/>
      <dgm:t>
        <a:bodyPr/>
        <a:lstStyle/>
        <a:p>
          <a:endParaRPr lang="en-US"/>
        </a:p>
      </dgm:t>
    </dgm:pt>
    <dgm:pt modelId="{E549D9CC-E4A8-4300-848B-5238C0366683}">
      <dgm:prSet phldrT="[Text]"/>
      <dgm:spPr/>
      <dgm:t>
        <a:bodyPr/>
        <a:lstStyle/>
        <a:p>
          <a:r>
            <a:rPr lang="en-US" dirty="0" smtClean="0"/>
            <a:t>Prices received by farmers</a:t>
          </a:r>
          <a:endParaRPr lang="en-US" dirty="0"/>
        </a:p>
      </dgm:t>
    </dgm:pt>
    <dgm:pt modelId="{F0B028B5-061D-4947-A471-AD2254554049}" type="parTrans" cxnId="{0E7CF74E-9A70-43AB-AE87-91DA1BEDF847}">
      <dgm:prSet/>
      <dgm:spPr/>
      <dgm:t>
        <a:bodyPr/>
        <a:lstStyle/>
        <a:p>
          <a:endParaRPr lang="en-US"/>
        </a:p>
      </dgm:t>
    </dgm:pt>
    <dgm:pt modelId="{FB7B6CB8-25D6-4ECF-8536-8F7124D54FD2}" type="sibTrans" cxnId="{0E7CF74E-9A70-43AB-AE87-91DA1BEDF847}">
      <dgm:prSet/>
      <dgm:spPr/>
      <dgm:t>
        <a:bodyPr/>
        <a:lstStyle/>
        <a:p>
          <a:endParaRPr lang="en-US"/>
        </a:p>
      </dgm:t>
    </dgm:pt>
    <dgm:pt modelId="{C3FFF58F-3FA2-40FC-8EB5-904859A02025}">
      <dgm:prSet phldrT="[Text]"/>
      <dgm:spPr/>
      <dgm:t>
        <a:bodyPr/>
        <a:lstStyle/>
        <a:p>
          <a:r>
            <a:rPr lang="en-US" dirty="0" smtClean="0"/>
            <a:t>Inventory/production values</a:t>
          </a:r>
          <a:endParaRPr lang="en-US" dirty="0"/>
        </a:p>
      </dgm:t>
    </dgm:pt>
    <dgm:pt modelId="{F99E1370-FEAF-4408-8C4E-EA1FF51FA0B5}" type="parTrans" cxnId="{89762EE9-6296-4C93-99CB-35C367E4219E}">
      <dgm:prSet/>
      <dgm:spPr/>
      <dgm:t>
        <a:bodyPr/>
        <a:lstStyle/>
        <a:p>
          <a:endParaRPr lang="en-US"/>
        </a:p>
      </dgm:t>
    </dgm:pt>
    <dgm:pt modelId="{1C4E1E39-E63F-4A6E-8657-460D2964BC08}" type="sibTrans" cxnId="{89762EE9-6296-4C93-99CB-35C367E4219E}">
      <dgm:prSet/>
      <dgm:spPr/>
      <dgm:t>
        <a:bodyPr/>
        <a:lstStyle/>
        <a:p>
          <a:endParaRPr lang="en-US"/>
        </a:p>
      </dgm:t>
    </dgm:pt>
    <dgm:pt modelId="{C2DA03A3-BD37-4652-8262-A888E3EB366A}">
      <dgm:prSet phldrT="[Text]"/>
      <dgm:spPr/>
      <dgm:t>
        <a:bodyPr/>
        <a:lstStyle/>
        <a:p>
          <a:r>
            <a:rPr lang="en-US" dirty="0" smtClean="0"/>
            <a:t>Numbers of farms</a:t>
          </a:r>
          <a:endParaRPr lang="en-US" dirty="0"/>
        </a:p>
      </dgm:t>
    </dgm:pt>
    <dgm:pt modelId="{38FFB6F3-FA06-44E5-943C-FEBFCAC99706}" type="parTrans" cxnId="{4FFAA179-6147-4BE0-934C-0F575D254EF1}">
      <dgm:prSet/>
      <dgm:spPr/>
      <dgm:t>
        <a:bodyPr/>
        <a:lstStyle/>
        <a:p>
          <a:endParaRPr lang="en-US"/>
        </a:p>
      </dgm:t>
    </dgm:pt>
    <dgm:pt modelId="{54D5E77C-C969-4099-9293-8C946BB1DA88}" type="sibTrans" cxnId="{4FFAA179-6147-4BE0-934C-0F575D254EF1}">
      <dgm:prSet/>
      <dgm:spPr/>
      <dgm:t>
        <a:bodyPr/>
        <a:lstStyle/>
        <a:p>
          <a:endParaRPr lang="en-US"/>
        </a:p>
      </dgm:t>
    </dgm:pt>
    <dgm:pt modelId="{3DD462FF-A022-441A-AEAC-8F052302CB98}">
      <dgm:prSet phldrT="[Text]"/>
      <dgm:spPr/>
      <dgm:t>
        <a:bodyPr/>
        <a:lstStyle/>
        <a:p>
          <a:r>
            <a:rPr lang="en-US" dirty="0" smtClean="0"/>
            <a:t>Land in farms</a:t>
          </a:r>
          <a:endParaRPr lang="en-US" dirty="0"/>
        </a:p>
      </dgm:t>
    </dgm:pt>
    <dgm:pt modelId="{2C4692B9-9A51-4C6A-B241-6B042F7CA02D}" type="parTrans" cxnId="{232A18E9-7F5A-4C03-A116-9A90E08892B8}">
      <dgm:prSet/>
      <dgm:spPr/>
      <dgm:t>
        <a:bodyPr/>
        <a:lstStyle/>
        <a:p>
          <a:endParaRPr lang="en-US"/>
        </a:p>
      </dgm:t>
    </dgm:pt>
    <dgm:pt modelId="{3F533892-4941-4D50-AA5A-EC19EF024174}" type="sibTrans" cxnId="{232A18E9-7F5A-4C03-A116-9A90E08892B8}">
      <dgm:prSet/>
      <dgm:spPr/>
      <dgm:t>
        <a:bodyPr/>
        <a:lstStyle/>
        <a:p>
          <a:endParaRPr lang="en-US"/>
        </a:p>
      </dgm:t>
    </dgm:pt>
    <dgm:pt modelId="{7F30DD3F-B59E-4C6F-AAC9-1B85F02B4F9F}">
      <dgm:prSet phldrT="[Text]"/>
      <dgm:spPr/>
      <dgm:t>
        <a:bodyPr/>
        <a:lstStyle/>
        <a:p>
          <a:r>
            <a:rPr lang="en-US" dirty="0" smtClean="0"/>
            <a:t>Land values</a:t>
          </a:r>
          <a:endParaRPr lang="en-US" dirty="0"/>
        </a:p>
      </dgm:t>
    </dgm:pt>
    <dgm:pt modelId="{465B9CA7-5F51-4C42-99A6-A56782F698DE}" type="parTrans" cxnId="{AA93DE1D-5C9B-4A18-9109-5995F8BA300D}">
      <dgm:prSet/>
      <dgm:spPr/>
      <dgm:t>
        <a:bodyPr/>
        <a:lstStyle/>
        <a:p>
          <a:endParaRPr lang="en-US"/>
        </a:p>
      </dgm:t>
    </dgm:pt>
    <dgm:pt modelId="{FDDDA8BD-ED5D-4895-A73F-CBC2DAED3E7A}" type="sibTrans" cxnId="{AA93DE1D-5C9B-4A18-9109-5995F8BA300D}">
      <dgm:prSet/>
      <dgm:spPr/>
      <dgm:t>
        <a:bodyPr/>
        <a:lstStyle/>
        <a:p>
          <a:endParaRPr lang="en-US"/>
        </a:p>
      </dgm:t>
    </dgm:pt>
    <dgm:pt modelId="{C365C326-A32C-4CB2-8B9C-C610B1F010A2}">
      <dgm:prSet phldrT="[Text]"/>
      <dgm:spPr/>
      <dgm:t>
        <a:bodyPr/>
        <a:lstStyle/>
        <a:p>
          <a:r>
            <a:rPr lang="en-US" dirty="0" smtClean="0"/>
            <a:t>Cash rents</a:t>
          </a:r>
          <a:endParaRPr lang="en-US" dirty="0"/>
        </a:p>
      </dgm:t>
    </dgm:pt>
    <dgm:pt modelId="{26F15735-1800-4F78-AA1E-9AD3E51E23CD}" type="parTrans" cxnId="{C805B2B4-FE73-4C04-97CF-D5061EB5646A}">
      <dgm:prSet/>
      <dgm:spPr/>
      <dgm:t>
        <a:bodyPr/>
        <a:lstStyle/>
        <a:p>
          <a:endParaRPr lang="en-US"/>
        </a:p>
      </dgm:t>
    </dgm:pt>
    <dgm:pt modelId="{93AA7197-1DB0-4520-A3F7-D6B745317C16}" type="sibTrans" cxnId="{C805B2B4-FE73-4C04-97CF-D5061EB5646A}">
      <dgm:prSet/>
      <dgm:spPr/>
      <dgm:t>
        <a:bodyPr/>
        <a:lstStyle/>
        <a:p>
          <a:endParaRPr lang="en-US"/>
        </a:p>
      </dgm:t>
    </dgm:pt>
    <dgm:pt modelId="{93542755-7490-4F3B-8F5F-BB8018976E97}">
      <dgm:prSet phldrT="[Text]"/>
      <dgm:spPr/>
      <dgm:t>
        <a:bodyPr/>
        <a:lstStyle/>
        <a:p>
          <a:r>
            <a:rPr lang="en-US" dirty="0" smtClean="0"/>
            <a:t>Agricultural labor</a:t>
          </a:r>
          <a:endParaRPr lang="en-US" dirty="0"/>
        </a:p>
      </dgm:t>
    </dgm:pt>
    <dgm:pt modelId="{E7095E57-E04A-458D-B5FB-AC8D22329A9A}" type="parTrans" cxnId="{A75C28E2-904F-4F2E-BEC7-086236523617}">
      <dgm:prSet/>
      <dgm:spPr/>
      <dgm:t>
        <a:bodyPr/>
        <a:lstStyle/>
        <a:p>
          <a:endParaRPr lang="en-US"/>
        </a:p>
      </dgm:t>
    </dgm:pt>
    <dgm:pt modelId="{D596AE5F-EB5F-4C9E-8A19-3D18091FCAC8}" type="sibTrans" cxnId="{A75C28E2-904F-4F2E-BEC7-086236523617}">
      <dgm:prSet/>
      <dgm:spPr/>
      <dgm:t>
        <a:bodyPr/>
        <a:lstStyle/>
        <a:p>
          <a:endParaRPr lang="en-US"/>
        </a:p>
      </dgm:t>
    </dgm:pt>
    <dgm:pt modelId="{4C409AC1-81DF-46A5-99CD-34D81021820A}">
      <dgm:prSet phldrT="[Text]"/>
      <dgm:spPr/>
      <dgm:t>
        <a:bodyPr/>
        <a:lstStyle/>
        <a:p>
          <a:r>
            <a:rPr lang="en-US" dirty="0" smtClean="0"/>
            <a:t>Cold storage</a:t>
          </a:r>
          <a:endParaRPr lang="en-US" dirty="0"/>
        </a:p>
      </dgm:t>
    </dgm:pt>
    <dgm:pt modelId="{545AC29E-13E2-426A-80F2-A7FA1348BF62}" type="parTrans" cxnId="{AF52B306-3FEF-4FDD-94D0-7D84823C4E66}">
      <dgm:prSet/>
      <dgm:spPr/>
      <dgm:t>
        <a:bodyPr/>
        <a:lstStyle/>
        <a:p>
          <a:endParaRPr lang="en-US"/>
        </a:p>
      </dgm:t>
    </dgm:pt>
    <dgm:pt modelId="{8F60744F-1CB2-4F10-B14E-CEDF18A8F609}" type="sibTrans" cxnId="{AF52B306-3FEF-4FDD-94D0-7D84823C4E66}">
      <dgm:prSet/>
      <dgm:spPr/>
      <dgm:t>
        <a:bodyPr/>
        <a:lstStyle/>
        <a:p>
          <a:endParaRPr lang="en-US"/>
        </a:p>
      </dgm:t>
    </dgm:pt>
    <dgm:pt modelId="{14D747CA-44D6-48EB-BC3E-B409176E0F7F}">
      <dgm:prSet phldrT="[Text]"/>
      <dgm:spPr/>
      <dgm:t>
        <a:bodyPr/>
        <a:lstStyle/>
        <a:p>
          <a:r>
            <a:rPr lang="en-US" dirty="0" smtClean="0"/>
            <a:t>Cash receipts</a:t>
          </a:r>
          <a:endParaRPr lang="en-US" dirty="0"/>
        </a:p>
      </dgm:t>
    </dgm:pt>
    <dgm:pt modelId="{54CCE14A-999D-4191-A06E-58C14C618D15}" type="parTrans" cxnId="{DBF3F79D-54DD-445B-BB5B-5D4628497B8A}">
      <dgm:prSet/>
      <dgm:spPr/>
      <dgm:t>
        <a:bodyPr/>
        <a:lstStyle/>
        <a:p>
          <a:endParaRPr lang="en-US"/>
        </a:p>
      </dgm:t>
    </dgm:pt>
    <dgm:pt modelId="{4EE306A1-8C64-4901-979A-04949CEC53CA}" type="sibTrans" cxnId="{DBF3F79D-54DD-445B-BB5B-5D4628497B8A}">
      <dgm:prSet/>
      <dgm:spPr/>
      <dgm:t>
        <a:bodyPr/>
        <a:lstStyle/>
        <a:p>
          <a:endParaRPr lang="en-US"/>
        </a:p>
      </dgm:t>
    </dgm:pt>
    <dgm:pt modelId="{33BC7708-FC6E-42CE-B2F4-0758880D6D2A}">
      <dgm:prSet phldrT="[Text]"/>
      <dgm:spPr/>
      <dgm:t>
        <a:bodyPr/>
        <a:lstStyle/>
        <a:p>
          <a:r>
            <a:rPr lang="en-US" dirty="0" smtClean="0"/>
            <a:t>Production expenditures</a:t>
          </a:r>
          <a:endParaRPr lang="en-US" dirty="0"/>
        </a:p>
      </dgm:t>
    </dgm:pt>
    <dgm:pt modelId="{7260FDD5-5BF7-4C75-9329-F4C32069C909}" type="parTrans" cxnId="{1B5E6B66-3D81-457D-BEF8-95A0DCB42F1D}">
      <dgm:prSet/>
      <dgm:spPr/>
      <dgm:t>
        <a:bodyPr/>
        <a:lstStyle/>
        <a:p>
          <a:endParaRPr lang="en-US"/>
        </a:p>
      </dgm:t>
    </dgm:pt>
    <dgm:pt modelId="{2CCA1C8F-3A92-4F87-A197-5FDA4C0F1F51}" type="sibTrans" cxnId="{1B5E6B66-3D81-457D-BEF8-95A0DCB42F1D}">
      <dgm:prSet/>
      <dgm:spPr/>
      <dgm:t>
        <a:bodyPr/>
        <a:lstStyle/>
        <a:p>
          <a:endParaRPr lang="en-US"/>
        </a:p>
      </dgm:t>
    </dgm:pt>
    <dgm:pt modelId="{9ABFA561-0363-4798-83D2-FC407F2D507F}" type="pres">
      <dgm:prSet presAssocID="{D7885C0E-8FA2-414D-8D8C-E51E59EBCE3A}" presName="Name0" presStyleCnt="0">
        <dgm:presLayoutVars>
          <dgm:dir/>
          <dgm:resizeHandles val="exact"/>
        </dgm:presLayoutVars>
      </dgm:prSet>
      <dgm:spPr/>
    </dgm:pt>
    <dgm:pt modelId="{F0CD3183-A154-4409-B773-EABB3959FE82}" type="pres">
      <dgm:prSet presAssocID="{D7885C0E-8FA2-414D-8D8C-E51E59EBCE3A}" presName="bkgdShp" presStyleLbl="alignAccFollowNode1" presStyleIdx="0" presStyleCnt="1"/>
      <dgm:spPr/>
    </dgm:pt>
    <dgm:pt modelId="{ADF980D6-FCCF-4ECA-A76C-B84E9D5EC768}" type="pres">
      <dgm:prSet presAssocID="{D7885C0E-8FA2-414D-8D8C-E51E59EBCE3A}" presName="linComp" presStyleCnt="0"/>
      <dgm:spPr/>
    </dgm:pt>
    <dgm:pt modelId="{52173B87-B06A-49E7-81F0-348E8531F920}" type="pres">
      <dgm:prSet presAssocID="{B80D36E4-6EE8-4C7F-B187-81252DC58842}" presName="compNode" presStyleCnt="0"/>
      <dgm:spPr/>
    </dgm:pt>
    <dgm:pt modelId="{BC3996AE-42DF-497E-959E-4E548AD9F4B6}" type="pres">
      <dgm:prSet presAssocID="{B80D36E4-6EE8-4C7F-B187-81252DC58842}" presName="node" presStyleLbl="node1" presStyleIdx="0" presStyleCnt="5">
        <dgm:presLayoutVars>
          <dgm:bulletEnabled val="1"/>
        </dgm:presLayoutVars>
      </dgm:prSet>
      <dgm:spPr/>
      <dgm:t>
        <a:bodyPr/>
        <a:lstStyle/>
        <a:p>
          <a:endParaRPr lang="en-US"/>
        </a:p>
      </dgm:t>
    </dgm:pt>
    <dgm:pt modelId="{9A702349-B2FA-4934-8EAB-2ECFA4FBF0FC}" type="pres">
      <dgm:prSet presAssocID="{B80D36E4-6EE8-4C7F-B187-81252DC58842}" presName="invisiNode" presStyleLbl="node1" presStyleIdx="0" presStyleCnt="5"/>
      <dgm:spPr/>
    </dgm:pt>
    <dgm:pt modelId="{6CC309BF-7EA7-4AF9-9357-884B7CA87739}" type="pres">
      <dgm:prSet presAssocID="{B80D36E4-6EE8-4C7F-B187-81252DC58842}"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dgm:spPr>
    </dgm:pt>
    <dgm:pt modelId="{0E6D2AA0-D634-481B-87D1-DB395FA37C5D}" type="pres">
      <dgm:prSet presAssocID="{7D72FDB7-BCDF-4EA1-B833-3C90ADC5E4D9}" presName="sibTrans" presStyleLbl="sibTrans2D1" presStyleIdx="0" presStyleCnt="0"/>
      <dgm:spPr/>
      <dgm:t>
        <a:bodyPr/>
        <a:lstStyle/>
        <a:p>
          <a:endParaRPr lang="en-US"/>
        </a:p>
      </dgm:t>
    </dgm:pt>
    <dgm:pt modelId="{E806B2B2-11ED-40BB-88FC-123A0EF75162}" type="pres">
      <dgm:prSet presAssocID="{5BFD099E-8E1A-47D3-BED0-B587B8FF113C}" presName="compNode" presStyleCnt="0"/>
      <dgm:spPr/>
    </dgm:pt>
    <dgm:pt modelId="{C3394A02-DC14-45E5-BC8F-425C5C278FDD}" type="pres">
      <dgm:prSet presAssocID="{5BFD099E-8E1A-47D3-BED0-B587B8FF113C}" presName="node" presStyleLbl="node1" presStyleIdx="1" presStyleCnt="5">
        <dgm:presLayoutVars>
          <dgm:bulletEnabled val="1"/>
        </dgm:presLayoutVars>
      </dgm:prSet>
      <dgm:spPr/>
      <dgm:t>
        <a:bodyPr/>
        <a:lstStyle/>
        <a:p>
          <a:endParaRPr lang="en-US"/>
        </a:p>
      </dgm:t>
    </dgm:pt>
    <dgm:pt modelId="{79BBEC94-5BF0-4459-964E-8DCAF8BCE22B}" type="pres">
      <dgm:prSet presAssocID="{5BFD099E-8E1A-47D3-BED0-B587B8FF113C}" presName="invisiNode" presStyleLbl="node1" presStyleIdx="1" presStyleCnt="5"/>
      <dgm:spPr/>
    </dgm:pt>
    <dgm:pt modelId="{8DB2F072-C014-4D5E-912A-92CE4DA41E92}" type="pres">
      <dgm:prSet presAssocID="{5BFD099E-8E1A-47D3-BED0-B587B8FF113C}"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3000" r="-13000"/>
          </a:stretch>
        </a:blipFill>
      </dgm:spPr>
    </dgm:pt>
    <dgm:pt modelId="{9958000C-0C46-42D2-96C2-12311782C771}" type="pres">
      <dgm:prSet presAssocID="{3791AE61-35D9-4349-95FF-CC6C162B1F7C}" presName="sibTrans" presStyleLbl="sibTrans2D1" presStyleIdx="0" presStyleCnt="0"/>
      <dgm:spPr/>
      <dgm:t>
        <a:bodyPr/>
        <a:lstStyle/>
        <a:p>
          <a:endParaRPr lang="en-US"/>
        </a:p>
      </dgm:t>
    </dgm:pt>
    <dgm:pt modelId="{B7C08AD0-1715-466D-9A80-81F1320A31F9}" type="pres">
      <dgm:prSet presAssocID="{3196FEC2-DBA0-48EF-AA16-78E69AABD75B}" presName="compNode" presStyleCnt="0"/>
      <dgm:spPr/>
    </dgm:pt>
    <dgm:pt modelId="{2626D026-B04D-4968-83FD-CBDD5B67AF4C}" type="pres">
      <dgm:prSet presAssocID="{3196FEC2-DBA0-48EF-AA16-78E69AABD75B}" presName="node" presStyleLbl="node1" presStyleIdx="2" presStyleCnt="5">
        <dgm:presLayoutVars>
          <dgm:bulletEnabled val="1"/>
        </dgm:presLayoutVars>
      </dgm:prSet>
      <dgm:spPr/>
      <dgm:t>
        <a:bodyPr/>
        <a:lstStyle/>
        <a:p>
          <a:endParaRPr lang="en-US"/>
        </a:p>
      </dgm:t>
    </dgm:pt>
    <dgm:pt modelId="{50A826B8-2ECF-4641-9C08-28744E4EC49C}" type="pres">
      <dgm:prSet presAssocID="{3196FEC2-DBA0-48EF-AA16-78E69AABD75B}" presName="invisiNode" presStyleLbl="node1" presStyleIdx="2" presStyleCnt="5"/>
      <dgm:spPr/>
    </dgm:pt>
    <dgm:pt modelId="{B4F4DE94-FCF8-49FB-AA09-BE4F6425ED8A}" type="pres">
      <dgm:prSet presAssocID="{3196FEC2-DBA0-48EF-AA16-78E69AABD75B}"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45000" r="-45000"/>
          </a:stretch>
        </a:blipFill>
      </dgm:spPr>
    </dgm:pt>
    <dgm:pt modelId="{3E4165A0-4A46-461E-BB64-373B1606146A}" type="pres">
      <dgm:prSet presAssocID="{62F292BE-1793-4907-9E9E-FDEE19C49F35}" presName="sibTrans" presStyleLbl="sibTrans2D1" presStyleIdx="0" presStyleCnt="0"/>
      <dgm:spPr/>
      <dgm:t>
        <a:bodyPr/>
        <a:lstStyle/>
        <a:p>
          <a:endParaRPr lang="en-US"/>
        </a:p>
      </dgm:t>
    </dgm:pt>
    <dgm:pt modelId="{A09F5A5A-DAA3-4215-8E2F-2112A9E4ED32}" type="pres">
      <dgm:prSet presAssocID="{9C0FAAAF-E65D-41F9-AE69-2FE1B3F28BB8}" presName="compNode" presStyleCnt="0"/>
      <dgm:spPr/>
    </dgm:pt>
    <dgm:pt modelId="{75C6126A-1999-4E3D-B5FE-F07AA19D3442}" type="pres">
      <dgm:prSet presAssocID="{9C0FAAAF-E65D-41F9-AE69-2FE1B3F28BB8}" presName="node" presStyleLbl="node1" presStyleIdx="3" presStyleCnt="5">
        <dgm:presLayoutVars>
          <dgm:bulletEnabled val="1"/>
        </dgm:presLayoutVars>
      </dgm:prSet>
      <dgm:spPr/>
      <dgm:t>
        <a:bodyPr/>
        <a:lstStyle/>
        <a:p>
          <a:endParaRPr lang="en-US"/>
        </a:p>
      </dgm:t>
    </dgm:pt>
    <dgm:pt modelId="{61F0D8B0-84D4-4E54-816F-4BF63FEA2837}" type="pres">
      <dgm:prSet presAssocID="{9C0FAAAF-E65D-41F9-AE69-2FE1B3F28BB8}" presName="invisiNode" presStyleLbl="node1" presStyleIdx="3" presStyleCnt="5"/>
      <dgm:spPr/>
    </dgm:pt>
    <dgm:pt modelId="{0038E2D7-14E5-4AE4-8F83-7C38B731FCC5}" type="pres">
      <dgm:prSet presAssocID="{9C0FAAAF-E65D-41F9-AE69-2FE1B3F28BB8}" presName="imagNode" presStyleLbl="fg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34000" r="-34000"/>
          </a:stretch>
        </a:blipFill>
      </dgm:spPr>
    </dgm:pt>
    <dgm:pt modelId="{4074DD89-3601-40A9-88EE-D40C0E4A24D3}" type="pres">
      <dgm:prSet presAssocID="{72E0649A-4FD7-4C25-BB80-DDCBA8623DF9}" presName="sibTrans" presStyleLbl="sibTrans2D1" presStyleIdx="0" presStyleCnt="0"/>
      <dgm:spPr/>
      <dgm:t>
        <a:bodyPr/>
        <a:lstStyle/>
        <a:p>
          <a:endParaRPr lang="en-US"/>
        </a:p>
      </dgm:t>
    </dgm:pt>
    <dgm:pt modelId="{F6CA1529-8BDA-4C3E-B0C8-0954268B3B6E}" type="pres">
      <dgm:prSet presAssocID="{9F34AB1A-F904-4E40-9649-3AE087D4D098}" presName="compNode" presStyleCnt="0"/>
      <dgm:spPr/>
    </dgm:pt>
    <dgm:pt modelId="{8AC4D356-9B9B-4BE3-856B-A6FB3E05CF40}" type="pres">
      <dgm:prSet presAssocID="{9F34AB1A-F904-4E40-9649-3AE087D4D098}" presName="node" presStyleLbl="node1" presStyleIdx="4" presStyleCnt="5">
        <dgm:presLayoutVars>
          <dgm:bulletEnabled val="1"/>
        </dgm:presLayoutVars>
      </dgm:prSet>
      <dgm:spPr/>
      <dgm:t>
        <a:bodyPr/>
        <a:lstStyle/>
        <a:p>
          <a:endParaRPr lang="en-US"/>
        </a:p>
      </dgm:t>
    </dgm:pt>
    <dgm:pt modelId="{8F1AB860-A673-4D63-80CE-A5D8DD402EE8}" type="pres">
      <dgm:prSet presAssocID="{9F34AB1A-F904-4E40-9649-3AE087D4D098}" presName="invisiNode" presStyleLbl="node1" presStyleIdx="4" presStyleCnt="5"/>
      <dgm:spPr/>
    </dgm:pt>
    <dgm:pt modelId="{537D183E-822B-4B48-9B90-E3F5AE2319DA}" type="pres">
      <dgm:prSet presAssocID="{9F34AB1A-F904-4E40-9649-3AE087D4D098}"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42000" r="-42000"/>
          </a:stretch>
        </a:blipFill>
      </dgm:spPr>
    </dgm:pt>
  </dgm:ptLst>
  <dgm:cxnLst>
    <dgm:cxn modelId="{C809DF7C-5311-4155-BC1B-4D90C1C126B9}" srcId="{5BFD099E-8E1A-47D3-BED0-B587B8FF113C}" destId="{10C90092-9413-4D1B-99D7-E81A4761733D}" srcOrd="0" destOrd="0" parTransId="{EB2CADBF-04F1-4A60-9376-B6E387C0AF6A}" sibTransId="{ABE0D3A4-6746-4DF4-93FE-7F805EBE03C3}"/>
    <dgm:cxn modelId="{D95E22BD-89AE-4067-94D2-9A6F4521A49F}" srcId="{B80D36E4-6EE8-4C7F-B187-81252DC58842}" destId="{1A12A3E6-1809-4A8C-B544-9812908B8C93}" srcOrd="4" destOrd="0" parTransId="{ED95210E-3D98-4A53-BC8B-550B677ABBCE}" sibTransId="{52DFAC5F-5720-4D19-87E8-EAD5B01597AE}"/>
    <dgm:cxn modelId="{D52D4AB9-6533-4BB4-9BCF-788E8BBDD7E0}" srcId="{D7885C0E-8FA2-414D-8D8C-E51E59EBCE3A}" destId="{B80D36E4-6EE8-4C7F-B187-81252DC58842}" srcOrd="0" destOrd="0" parTransId="{C6B71381-4775-44BE-B2F7-9B23F2189525}" sibTransId="{7D72FDB7-BCDF-4EA1-B833-3C90ADC5E4D9}"/>
    <dgm:cxn modelId="{232A18E9-7F5A-4C03-A116-9A90E08892B8}" srcId="{9F34AB1A-F904-4E40-9649-3AE087D4D098}" destId="{3DD462FF-A022-441A-AEAC-8F052302CB98}" srcOrd="1" destOrd="0" parTransId="{2C4692B9-9A51-4C6A-B241-6B042F7CA02D}" sibTransId="{3F533892-4941-4D50-AA5A-EC19EF024174}"/>
    <dgm:cxn modelId="{A0838298-9C53-4511-BD0E-898A2EED4E5D}" type="presOf" srcId="{68A852D9-EDD1-404E-AFDC-E2CD5C236448}" destId="{C3394A02-DC14-45E5-BC8F-425C5C278FDD}" srcOrd="0" destOrd="7" presId="urn:microsoft.com/office/officeart/2005/8/layout/pList2"/>
    <dgm:cxn modelId="{97707071-9C04-4E7E-A4E2-F844623CC367}" type="presOf" srcId="{554BB07E-20F6-4D10-B319-69ABE22168C8}" destId="{2626D026-B04D-4968-83FD-CBDD5B67AF4C}" srcOrd="0" destOrd="5" presId="urn:microsoft.com/office/officeart/2005/8/layout/pList2"/>
    <dgm:cxn modelId="{9376E2D3-08CC-4EE1-8A65-4081C6F251B9}" type="presOf" srcId="{ADCBD7D8-3D01-42DA-A3DF-33AB8AF1EC1B}" destId="{C3394A02-DC14-45E5-BC8F-425C5C278FDD}" srcOrd="0" destOrd="5" presId="urn:microsoft.com/office/officeart/2005/8/layout/pList2"/>
    <dgm:cxn modelId="{4BD0FC81-296A-42FC-8D33-42C44FCB5D8A}" srcId="{B80D36E4-6EE8-4C7F-B187-81252DC58842}" destId="{B4AC5F49-E1E1-4632-BC37-FF3858D69C73}" srcOrd="2" destOrd="0" parTransId="{B15E28BF-9B05-4E6E-AD8C-AC7C373B57BE}" sibTransId="{3E43BDE9-CAE2-4A8B-9FB5-DED82853B280}"/>
    <dgm:cxn modelId="{C805B2B4-FE73-4C04-97CF-D5061EB5646A}" srcId="{9F34AB1A-F904-4E40-9649-3AE087D4D098}" destId="{C365C326-A32C-4CB2-8B9C-C610B1F010A2}" srcOrd="3" destOrd="0" parTransId="{26F15735-1800-4F78-AA1E-9AD3E51E23CD}" sibTransId="{93AA7197-1DB0-4520-A3F7-D6B745317C16}"/>
    <dgm:cxn modelId="{F4DEC207-C044-4F40-A6E8-D98CD6B0A60B}" type="presOf" srcId="{6267E0A5-F16F-452D-A2A4-5386D0685BD5}" destId="{2626D026-B04D-4968-83FD-CBDD5B67AF4C}" srcOrd="0" destOrd="6" presId="urn:microsoft.com/office/officeart/2005/8/layout/pList2"/>
    <dgm:cxn modelId="{5190A6D3-6164-41C2-A141-CC87C82294FF}" type="presOf" srcId="{2D2CD3DA-65E3-427B-88AA-D868796F2583}" destId="{2626D026-B04D-4968-83FD-CBDD5B67AF4C}" srcOrd="0" destOrd="3" presId="urn:microsoft.com/office/officeart/2005/8/layout/pList2"/>
    <dgm:cxn modelId="{6189D30A-32EA-4B02-81C1-BF18E7F4890B}" srcId="{9C0FAAAF-E65D-41F9-AE69-2FE1B3F28BB8}" destId="{0846E4AE-7C0E-47ED-8A34-DB34D528B8DE}" srcOrd="2" destOrd="0" parTransId="{BCA210AF-2553-4240-BE3D-087E99440CE6}" sibTransId="{27FE6E34-1DDB-424D-A4E7-29E0D1EFC418}"/>
    <dgm:cxn modelId="{F6353332-317D-45EF-817A-7768A2400C3C}" type="presOf" srcId="{B4AC5F49-E1E1-4632-BC37-FF3858D69C73}" destId="{BC3996AE-42DF-497E-959E-4E548AD9F4B6}" srcOrd="0" destOrd="3" presId="urn:microsoft.com/office/officeart/2005/8/layout/pList2"/>
    <dgm:cxn modelId="{BFE35328-DAFA-4627-A6F5-82A72088D1A5}" type="presOf" srcId="{8112E72E-6B31-4187-AEE0-CBA91EA0BD84}" destId="{2626D026-B04D-4968-83FD-CBDD5B67AF4C}" srcOrd="0" destOrd="9" presId="urn:microsoft.com/office/officeart/2005/8/layout/pList2"/>
    <dgm:cxn modelId="{66F927BA-CE8E-4CC9-9428-5D9879E72A84}" srcId="{3196FEC2-DBA0-48EF-AA16-78E69AABD75B}" destId="{1728090C-20DF-4D62-AFF0-53880044A4DA}" srcOrd="3" destOrd="0" parTransId="{231CB65D-2A59-4B41-8BA2-0F0B8F79D69E}" sibTransId="{3B67556F-9F02-4C21-AAC2-7504DEF88197}"/>
    <dgm:cxn modelId="{779900B7-8EB1-42C3-9394-C660C995784B}" type="presOf" srcId="{D7885C0E-8FA2-414D-8D8C-E51E59EBCE3A}" destId="{9ABFA561-0363-4798-83D2-FC407F2D507F}" srcOrd="0" destOrd="0" presId="urn:microsoft.com/office/officeart/2005/8/layout/pList2"/>
    <dgm:cxn modelId="{4D355421-C3A1-45AC-AE0E-2FCF05952274}" srcId="{B80D36E4-6EE8-4C7F-B187-81252DC58842}" destId="{5B6FA9B4-C687-4FB7-A6B5-1B135AA85373}" srcOrd="7" destOrd="0" parTransId="{51284FF1-D425-4D32-9662-48814A66E660}" sibTransId="{684CB516-545E-4417-8CAD-A89580531A03}"/>
    <dgm:cxn modelId="{814A10A9-6132-4D27-B33C-D0720D354D04}" srcId="{B80D36E4-6EE8-4C7F-B187-81252DC58842}" destId="{E608F175-EA35-49D0-8DAA-6F6383562765}" srcOrd="0" destOrd="0" parTransId="{7A122C89-DC05-4E04-958C-F77EE573EF22}" sibTransId="{A7D381EA-66F5-4B57-9C69-10D16EA50E0C}"/>
    <dgm:cxn modelId="{5B60BD78-1B23-4CAB-A502-E7A398D440FB}" type="presOf" srcId="{1A12A3E6-1809-4A8C-B544-9812908B8C93}" destId="{BC3996AE-42DF-497E-959E-4E548AD9F4B6}" srcOrd="0" destOrd="5" presId="urn:microsoft.com/office/officeart/2005/8/layout/pList2"/>
    <dgm:cxn modelId="{17021084-F806-4345-8EA5-EC510CC94E69}" srcId="{3196FEC2-DBA0-48EF-AA16-78E69AABD75B}" destId="{679AD81B-5B44-45AC-A2C6-7F222BF2ACDD}" srcOrd="7" destOrd="0" parTransId="{41636DD5-373A-4B62-AF48-6DA9F85259B8}" sibTransId="{F0F21602-6946-4129-89DF-3D2A63F23029}"/>
    <dgm:cxn modelId="{4B13E43D-D1E1-45AA-BA93-F2AF6CE91DEF}" type="presOf" srcId="{C2DA03A3-BD37-4652-8262-A888E3EB366A}" destId="{8AC4D356-9B9B-4BE3-856B-A6FB3E05CF40}" srcOrd="0" destOrd="1" presId="urn:microsoft.com/office/officeart/2005/8/layout/pList2"/>
    <dgm:cxn modelId="{AFE8ADE2-5B4C-4E09-A250-4F6F99FF3B25}" type="presOf" srcId="{5BFD099E-8E1A-47D3-BED0-B587B8FF113C}" destId="{C3394A02-DC14-45E5-BC8F-425C5C278FDD}" srcOrd="0" destOrd="0" presId="urn:microsoft.com/office/officeart/2005/8/layout/pList2"/>
    <dgm:cxn modelId="{845004C0-122D-4F66-9480-FD04DFCAD85E}" srcId="{D7885C0E-8FA2-414D-8D8C-E51E59EBCE3A}" destId="{9F34AB1A-F904-4E40-9649-3AE087D4D098}" srcOrd="4" destOrd="0" parTransId="{84067612-69B6-46FA-B513-7F5F20B45E10}" sibTransId="{2EF4DDC1-F5AE-48BD-9DEA-01439FCA8167}"/>
    <dgm:cxn modelId="{44E7EF66-9F30-409D-84C5-BADDCEED5FF8}" type="presOf" srcId="{B80D36E4-6EE8-4C7F-B187-81252DC58842}" destId="{BC3996AE-42DF-497E-959E-4E548AD9F4B6}" srcOrd="0" destOrd="0" presId="urn:microsoft.com/office/officeart/2005/8/layout/pList2"/>
    <dgm:cxn modelId="{6F3B1DCF-7BC2-4503-BAAC-14351A0B084F}" type="presOf" srcId="{0DA1CF32-4912-4C7D-9E28-1773A74F7C9C}" destId="{75C6126A-1999-4E3D-B5FE-F07AA19D3442}" srcOrd="0" destOrd="4" presId="urn:microsoft.com/office/officeart/2005/8/layout/pList2"/>
    <dgm:cxn modelId="{4FFAA179-6147-4BE0-934C-0F575D254EF1}" srcId="{9F34AB1A-F904-4E40-9649-3AE087D4D098}" destId="{C2DA03A3-BD37-4652-8262-A888E3EB366A}" srcOrd="0" destOrd="0" parTransId="{38FFB6F3-FA06-44E5-943C-FEBFCAC99706}" sibTransId="{54D5E77C-C969-4099-9293-8C946BB1DA88}"/>
    <dgm:cxn modelId="{4213CDF4-9940-4A1A-AFC3-631949072A54}" srcId="{B80D36E4-6EE8-4C7F-B187-81252DC58842}" destId="{A4893D7D-A2DC-4F87-B514-DA75B67DF279}" srcOrd="6" destOrd="0" parTransId="{085BFB7E-6D91-4D28-B0F6-3E97BEBD463B}" sibTransId="{4008E95A-551A-4F8B-B347-F484D19BF3FC}"/>
    <dgm:cxn modelId="{6072CA09-B361-4B4E-B9A1-2D714D650995}" type="presOf" srcId="{E549D9CC-E4A8-4300-848B-5238C0366683}" destId="{75C6126A-1999-4E3D-B5FE-F07AA19D3442}" srcOrd="0" destOrd="5" presId="urn:microsoft.com/office/officeart/2005/8/layout/pList2"/>
    <dgm:cxn modelId="{01B6C6EA-BBF6-42F4-88CB-72811CD6D8F9}" srcId="{9C0FAAAF-E65D-41F9-AE69-2FE1B3F28BB8}" destId="{0DA1CF32-4912-4C7D-9E28-1773A74F7C9C}" srcOrd="3" destOrd="0" parTransId="{F51939A2-98D4-4CBA-8D0D-75F897AE7D50}" sibTransId="{2BC52316-C599-4841-A048-F31E34753835}"/>
    <dgm:cxn modelId="{BEC1AEF4-6643-47BA-8981-D849E96E4126}" type="presOf" srcId="{F717B5C5-0F6E-47EB-A460-BBAE38DC61FD}" destId="{BC3996AE-42DF-497E-959E-4E548AD9F4B6}" srcOrd="0" destOrd="10" presId="urn:microsoft.com/office/officeart/2005/8/layout/pList2"/>
    <dgm:cxn modelId="{DBF3F79D-54DD-445B-BB5B-5D4628497B8A}" srcId="{9F34AB1A-F904-4E40-9649-3AE087D4D098}" destId="{14D747CA-44D6-48EB-BC3E-B409176E0F7F}" srcOrd="6" destOrd="0" parTransId="{54CCE14A-999D-4191-A06E-58C14C618D15}" sibTransId="{4EE306A1-8C64-4901-979A-04949CEC53CA}"/>
    <dgm:cxn modelId="{9FA9C829-D4E5-4630-A3EA-100DB2D4A011}" srcId="{5BFD099E-8E1A-47D3-BED0-B587B8FF113C}" destId="{087F8D07-9194-471C-9DFB-078E76C68AA3}" srcOrd="2" destOrd="0" parTransId="{079EC6C0-E4BD-4FE0-9E33-4573CC5DD6AF}" sibTransId="{FF39F13A-ED42-4CF4-BA5C-ED7595BD9952}"/>
    <dgm:cxn modelId="{7B942014-76A4-4C6B-B566-44C16F3A07F9}" type="presOf" srcId="{58844E6A-074A-4A13-B4C5-D3AE9D3A4125}" destId="{75C6126A-1999-4E3D-B5FE-F07AA19D3442}" srcOrd="0" destOrd="1" presId="urn:microsoft.com/office/officeart/2005/8/layout/pList2"/>
    <dgm:cxn modelId="{AF0A632D-785A-4AE1-B2DD-63C42321E61F}" type="presOf" srcId="{62F292BE-1793-4907-9E9E-FDEE19C49F35}" destId="{3E4165A0-4A46-461E-BB64-373B1606146A}" srcOrd="0" destOrd="0" presId="urn:microsoft.com/office/officeart/2005/8/layout/pList2"/>
    <dgm:cxn modelId="{9D42A304-A642-448B-95E1-FC6B6FD4C222}" type="presOf" srcId="{93542755-7490-4F3B-8F5F-BB8018976E97}" destId="{8AC4D356-9B9B-4BE3-856B-A6FB3E05CF40}" srcOrd="0" destOrd="5" presId="urn:microsoft.com/office/officeart/2005/8/layout/pList2"/>
    <dgm:cxn modelId="{1AC9703F-7C2E-44CF-9A1E-E515067406AF}" srcId="{B80D36E4-6EE8-4C7F-B187-81252DC58842}" destId="{F969D3A3-974A-4BF4-B883-FD3789D4CCE9}" srcOrd="1" destOrd="0" parTransId="{430A3F24-5552-466A-8B2C-17038AA8B330}" sibTransId="{5060DC4C-E03A-47D7-839A-F562C10CCD1A}"/>
    <dgm:cxn modelId="{E9451A0F-3A17-433D-B4B1-599AF5248C5B}" srcId="{5BFD099E-8E1A-47D3-BED0-B587B8FF113C}" destId="{CC5E0D5B-6095-4629-8596-7A2015FA6797}" srcOrd="7" destOrd="0" parTransId="{0EF8C110-FD7F-4162-A53B-7485727A42BB}" sibTransId="{CC6ACF02-8CF5-44A9-BFF4-6DD578D678E3}"/>
    <dgm:cxn modelId="{0156FE98-6365-4777-A84C-78373C8C0A69}" type="presOf" srcId="{9C0FAAAF-E65D-41F9-AE69-2FE1B3F28BB8}" destId="{75C6126A-1999-4E3D-B5FE-F07AA19D3442}" srcOrd="0" destOrd="0" presId="urn:microsoft.com/office/officeart/2005/8/layout/pList2"/>
    <dgm:cxn modelId="{DB9C9600-B276-4238-A276-D3378A4D2106}" type="presOf" srcId="{3196FEC2-DBA0-48EF-AA16-78E69AABD75B}" destId="{2626D026-B04D-4968-83FD-CBDD5B67AF4C}" srcOrd="0" destOrd="0" presId="urn:microsoft.com/office/officeart/2005/8/layout/pList2"/>
    <dgm:cxn modelId="{A488E0F8-0658-4E2E-B3E4-AD9ABB8AEE80}" srcId="{9C0FAAAF-E65D-41F9-AE69-2FE1B3F28BB8}" destId="{A8F27CC9-8CB1-4B48-BEDF-143752F1753F}" srcOrd="1" destOrd="0" parTransId="{A345A110-C183-40C0-9466-A86C04D53B12}" sibTransId="{1429E8D2-D10F-4396-B5FE-83102D38B523}"/>
    <dgm:cxn modelId="{1C2BD675-1ECB-4CC0-A360-02103F315F79}" srcId="{D7885C0E-8FA2-414D-8D8C-E51E59EBCE3A}" destId="{9C0FAAAF-E65D-41F9-AE69-2FE1B3F28BB8}" srcOrd="3" destOrd="0" parTransId="{AA33D22D-92A3-4B1A-9849-B511E83175D4}" sibTransId="{72E0649A-4FD7-4C25-BB80-DDCBA8623DF9}"/>
    <dgm:cxn modelId="{1B5E6B66-3D81-457D-BEF8-95A0DCB42F1D}" srcId="{9F34AB1A-F904-4E40-9649-3AE087D4D098}" destId="{33BC7708-FC6E-42CE-B2F4-0758880D6D2A}" srcOrd="7" destOrd="0" parTransId="{7260FDD5-5BF7-4C75-9329-F4C32069C909}" sibTransId="{2CCA1C8F-3A92-4F87-A197-5FDA4C0F1F51}"/>
    <dgm:cxn modelId="{9C54C1CA-2B47-47E6-BED2-349CBA01859E}" srcId="{9C0FAAAF-E65D-41F9-AE69-2FE1B3F28BB8}" destId="{58844E6A-074A-4A13-B4C5-D3AE9D3A4125}" srcOrd="0" destOrd="0" parTransId="{820DBD93-A108-4EDE-8227-7A97F05962B5}" sibTransId="{73210B9B-D395-403B-88FE-B038C40E66AD}"/>
    <dgm:cxn modelId="{A4FC5ECF-2F44-4DFA-97A4-A8C74D14DABD}" type="presOf" srcId="{80182269-CACD-455D-853F-3328B82BD16C}" destId="{BC3996AE-42DF-497E-959E-4E548AD9F4B6}" srcOrd="0" destOrd="12" presId="urn:microsoft.com/office/officeart/2005/8/layout/pList2"/>
    <dgm:cxn modelId="{17E160DE-CA21-4A7B-9555-9B606C34CE15}" type="presOf" srcId="{615F86B1-8731-459E-9C57-EA19635B57ED}" destId="{BC3996AE-42DF-497E-959E-4E548AD9F4B6}" srcOrd="0" destOrd="11" presId="urn:microsoft.com/office/officeart/2005/8/layout/pList2"/>
    <dgm:cxn modelId="{D8A4AD11-A020-4F50-A540-A088A84310B4}" srcId="{B80D36E4-6EE8-4C7F-B187-81252DC58842}" destId="{F717B5C5-0F6E-47EB-A460-BBAE38DC61FD}" srcOrd="9" destOrd="0" parTransId="{3EA9CAB1-6826-4AB0-BBC7-9996CFD99A25}" sibTransId="{C5A647BD-543F-4184-87C5-A75C4052492F}"/>
    <dgm:cxn modelId="{90CBB9B9-78A6-43B6-A16E-B6767ABE1653}" type="presOf" srcId="{3791AE61-35D9-4349-95FF-CC6C162B1F7C}" destId="{9958000C-0C46-42D2-96C2-12311782C771}" srcOrd="0" destOrd="0" presId="urn:microsoft.com/office/officeart/2005/8/layout/pList2"/>
    <dgm:cxn modelId="{6B67370C-2C90-4969-86DE-0C7EFB811A42}" srcId="{5BFD099E-8E1A-47D3-BED0-B587B8FF113C}" destId="{709E5859-4946-4186-BB69-0B0056D56F2B}" srcOrd="3" destOrd="0" parTransId="{A3EE12DC-40B3-4194-A950-576E9BC239EF}" sibTransId="{A5E76C68-1139-4B6E-9F3A-C9F609C5A844}"/>
    <dgm:cxn modelId="{AE0E7383-99F8-4675-80B2-6B575B7423FE}" srcId="{D7885C0E-8FA2-414D-8D8C-E51E59EBCE3A}" destId="{3196FEC2-DBA0-48EF-AA16-78E69AABD75B}" srcOrd="2" destOrd="0" parTransId="{08C215BA-3A53-4440-9D36-40BFD969AC8A}" sibTransId="{62F292BE-1793-4907-9E9E-FDEE19C49F35}"/>
    <dgm:cxn modelId="{C0C9FD33-9D32-4FAC-987C-8A154C33FA98}" type="presOf" srcId="{00F1A337-AF5B-49B1-9CAC-2A863DACC1EE}" destId="{2626D026-B04D-4968-83FD-CBDD5B67AF4C}" srcOrd="0" destOrd="1" presId="urn:microsoft.com/office/officeart/2005/8/layout/pList2"/>
    <dgm:cxn modelId="{544DA29E-0809-4751-948A-BD4C5A32850E}" srcId="{B80D36E4-6EE8-4C7F-B187-81252DC58842}" destId="{01FA6835-E5ED-497C-9F8E-D6785CD5BE0B}" srcOrd="12" destOrd="0" parTransId="{9EBA486A-E1D2-4EEA-97BD-265C3DAD995A}" sibTransId="{C708FC01-5AE5-4C6B-827C-BDEBBD4F0B36}"/>
    <dgm:cxn modelId="{A214F40B-8B29-4B04-BB64-99CD05F8F0FF}" type="presOf" srcId="{3DD462FF-A022-441A-AEAC-8F052302CB98}" destId="{8AC4D356-9B9B-4BE3-856B-A6FB3E05CF40}" srcOrd="0" destOrd="2" presId="urn:microsoft.com/office/officeart/2005/8/layout/pList2"/>
    <dgm:cxn modelId="{F7071D5A-EF8B-49F9-BE70-3AC0F2924326}" type="presOf" srcId="{5E208F04-5038-4F82-8451-86FB1C2F9731}" destId="{2626D026-B04D-4968-83FD-CBDD5B67AF4C}" srcOrd="0" destOrd="10" presId="urn:microsoft.com/office/officeart/2005/8/layout/pList2"/>
    <dgm:cxn modelId="{B85A7832-3BBB-4770-8300-9CB9C14D759F}" type="presOf" srcId="{0846E4AE-7C0E-47ED-8A34-DB34D528B8DE}" destId="{75C6126A-1999-4E3D-B5FE-F07AA19D3442}" srcOrd="0" destOrd="3" presId="urn:microsoft.com/office/officeart/2005/8/layout/pList2"/>
    <dgm:cxn modelId="{F688B35B-A01A-4E95-B89A-2487070636F1}" type="presOf" srcId="{72E0649A-4FD7-4C25-BB80-DDCBA8623DF9}" destId="{4074DD89-3601-40A9-88EE-D40C0E4A24D3}" srcOrd="0" destOrd="0" presId="urn:microsoft.com/office/officeart/2005/8/layout/pList2"/>
    <dgm:cxn modelId="{A8C9A338-9AE1-4A1C-A6E2-D0414111702F}" type="presOf" srcId="{C365C326-A32C-4CB2-8B9C-C610B1F010A2}" destId="{8AC4D356-9B9B-4BE3-856B-A6FB3E05CF40}" srcOrd="0" destOrd="4" presId="urn:microsoft.com/office/officeart/2005/8/layout/pList2"/>
    <dgm:cxn modelId="{8ED673BD-62A9-4961-BDAF-4B5E8DBE8CA5}" type="presOf" srcId="{7F30DD3F-B59E-4C6F-AAC9-1B85F02B4F9F}" destId="{8AC4D356-9B9B-4BE3-856B-A6FB3E05CF40}" srcOrd="0" destOrd="3" presId="urn:microsoft.com/office/officeart/2005/8/layout/pList2"/>
    <dgm:cxn modelId="{64A6331D-A519-4A86-9660-04687A65794E}" type="presOf" srcId="{4C409AC1-81DF-46A5-99CD-34D81021820A}" destId="{8AC4D356-9B9B-4BE3-856B-A6FB3E05CF40}" srcOrd="0" destOrd="6" presId="urn:microsoft.com/office/officeart/2005/8/layout/pList2"/>
    <dgm:cxn modelId="{0E7CF74E-9A70-43AB-AE87-91DA1BEDF847}" srcId="{9C0FAAAF-E65D-41F9-AE69-2FE1B3F28BB8}" destId="{E549D9CC-E4A8-4300-848B-5238C0366683}" srcOrd="4" destOrd="0" parTransId="{F0B028B5-061D-4947-A471-AD2254554049}" sibTransId="{FB7B6CB8-25D6-4ECF-8536-8F7124D54FD2}"/>
    <dgm:cxn modelId="{EB9378FC-0EEF-47CE-BDA2-B6C1EE0326F4}" type="presOf" srcId="{E608F175-EA35-49D0-8DAA-6F6383562765}" destId="{BC3996AE-42DF-497E-959E-4E548AD9F4B6}" srcOrd="0" destOrd="1" presId="urn:microsoft.com/office/officeart/2005/8/layout/pList2"/>
    <dgm:cxn modelId="{99C2B0BB-90A0-4AC3-A668-DE6E90DE9C3E}" srcId="{5BFD099E-8E1A-47D3-BED0-B587B8FF113C}" destId="{63DB8031-8C92-4479-BFEE-81547583525D}" srcOrd="5" destOrd="0" parTransId="{AAFAD239-5F66-4EE6-9C91-D9557994E00B}" sibTransId="{86AE54C4-CE27-4A54-968C-5F918C9B1CFD}"/>
    <dgm:cxn modelId="{9EF43F8D-BB84-4B2C-91AA-8C6ED57CC8B6}" type="presOf" srcId="{6CCF0494-4844-48F3-B02F-97BF5902358B}" destId="{BC3996AE-42DF-497E-959E-4E548AD9F4B6}" srcOrd="0" destOrd="9" presId="urn:microsoft.com/office/officeart/2005/8/layout/pList2"/>
    <dgm:cxn modelId="{F80ADB7A-95F3-40CF-B9C1-E5CC255E856B}" type="presOf" srcId="{087F8D07-9194-471C-9DFB-078E76C68AA3}" destId="{C3394A02-DC14-45E5-BC8F-425C5C278FDD}" srcOrd="0" destOrd="3" presId="urn:microsoft.com/office/officeart/2005/8/layout/pList2"/>
    <dgm:cxn modelId="{A0E3078F-A9BB-42E3-8080-E073D8AAF231}" type="presOf" srcId="{ACB0C679-B520-4DED-A096-611ED74CCBFE}" destId="{C3394A02-DC14-45E5-BC8F-425C5C278FDD}" srcOrd="0" destOrd="2" presId="urn:microsoft.com/office/officeart/2005/8/layout/pList2"/>
    <dgm:cxn modelId="{83DEED65-A0F8-48BA-9E0D-9786EAE5D54C}" type="presOf" srcId="{33BC7708-FC6E-42CE-B2F4-0758880D6D2A}" destId="{8AC4D356-9B9B-4BE3-856B-A6FB3E05CF40}" srcOrd="0" destOrd="8" presId="urn:microsoft.com/office/officeart/2005/8/layout/pList2"/>
    <dgm:cxn modelId="{F674550F-1616-499B-B37D-5F9B457104CA}" type="presOf" srcId="{01FA6835-E5ED-497C-9F8E-D6785CD5BE0B}" destId="{BC3996AE-42DF-497E-959E-4E548AD9F4B6}" srcOrd="0" destOrd="13" presId="urn:microsoft.com/office/officeart/2005/8/layout/pList2"/>
    <dgm:cxn modelId="{AF52B306-3FEF-4FDD-94D0-7D84823C4E66}" srcId="{9F34AB1A-F904-4E40-9649-3AE087D4D098}" destId="{4C409AC1-81DF-46A5-99CD-34D81021820A}" srcOrd="5" destOrd="0" parTransId="{545AC29E-13E2-426A-80F2-A7FA1348BF62}" sibTransId="{8F60744F-1CB2-4F10-B14E-CEDF18A8F609}"/>
    <dgm:cxn modelId="{2988E630-8374-4A73-A338-B4BAF773E5AF}" type="presOf" srcId="{14D747CA-44D6-48EB-BC3E-B409176E0F7F}" destId="{8AC4D356-9B9B-4BE3-856B-A6FB3E05CF40}" srcOrd="0" destOrd="7" presId="urn:microsoft.com/office/officeart/2005/8/layout/pList2"/>
    <dgm:cxn modelId="{402775FC-D832-46C5-9407-176C7675DBBA}" type="presOf" srcId="{43E433EA-A36C-4A6C-879E-2DAA82BEE51D}" destId="{BC3996AE-42DF-497E-959E-4E548AD9F4B6}" srcOrd="0" destOrd="4" presId="urn:microsoft.com/office/officeart/2005/8/layout/pList2"/>
    <dgm:cxn modelId="{40F11864-527C-41B5-ACBF-93332931489A}" type="presOf" srcId="{63DB8031-8C92-4479-BFEE-81547583525D}" destId="{C3394A02-DC14-45E5-BC8F-425C5C278FDD}" srcOrd="0" destOrd="6" presId="urn:microsoft.com/office/officeart/2005/8/layout/pList2"/>
    <dgm:cxn modelId="{DCAA57EE-6401-4CB0-8D10-9BCEDE03BBCC}" type="presOf" srcId="{A8F27CC9-8CB1-4B48-BEDF-143752F1753F}" destId="{75C6126A-1999-4E3D-B5FE-F07AA19D3442}" srcOrd="0" destOrd="2" presId="urn:microsoft.com/office/officeart/2005/8/layout/pList2"/>
    <dgm:cxn modelId="{A75C28E2-904F-4F2E-BEC7-086236523617}" srcId="{9F34AB1A-F904-4E40-9649-3AE087D4D098}" destId="{93542755-7490-4F3B-8F5F-BB8018976E97}" srcOrd="4" destOrd="0" parTransId="{E7095E57-E04A-458D-B5FB-AC8D22329A9A}" sibTransId="{D596AE5F-EB5F-4C9E-8A19-3D18091FCAC8}"/>
    <dgm:cxn modelId="{52B0887E-C2C9-41BC-B7DF-A17252C0D58D}" type="presOf" srcId="{1728090C-20DF-4D62-AFF0-53880044A4DA}" destId="{2626D026-B04D-4968-83FD-CBDD5B67AF4C}" srcOrd="0" destOrd="4" presId="urn:microsoft.com/office/officeart/2005/8/layout/pList2"/>
    <dgm:cxn modelId="{D8BA3741-F2D7-4E20-ADC2-222FD375A101}" type="presOf" srcId="{9F34AB1A-F904-4E40-9649-3AE087D4D098}" destId="{8AC4D356-9B9B-4BE3-856B-A6FB3E05CF40}" srcOrd="0" destOrd="0" presId="urn:microsoft.com/office/officeart/2005/8/layout/pList2"/>
    <dgm:cxn modelId="{BFE9763C-9E19-4833-8482-06FF2C29FCE3}" type="presOf" srcId="{10C90092-9413-4D1B-99D7-E81A4761733D}" destId="{C3394A02-DC14-45E5-BC8F-425C5C278FDD}" srcOrd="0" destOrd="1" presId="urn:microsoft.com/office/officeart/2005/8/layout/pList2"/>
    <dgm:cxn modelId="{DC40B23E-82D9-4D3A-A37E-E3970D55CD08}" type="presOf" srcId="{F969D3A3-974A-4BF4-B883-FD3789D4CCE9}" destId="{BC3996AE-42DF-497E-959E-4E548AD9F4B6}" srcOrd="0" destOrd="2" presId="urn:microsoft.com/office/officeart/2005/8/layout/pList2"/>
    <dgm:cxn modelId="{83F1F580-F183-4174-8538-E787268F65D8}" srcId="{5BFD099E-8E1A-47D3-BED0-B587B8FF113C}" destId="{ADCBD7D8-3D01-42DA-A3DF-33AB8AF1EC1B}" srcOrd="4" destOrd="0" parTransId="{6481E9EF-F48B-4584-A122-6A8141518ECC}" sibTransId="{3A9D56EC-CABA-492D-943D-52D260560918}"/>
    <dgm:cxn modelId="{2EA41221-61BC-42F7-B4F3-DA54136093AB}" srcId="{5BFD099E-8E1A-47D3-BED0-B587B8FF113C}" destId="{ACB0C679-B520-4DED-A096-611ED74CCBFE}" srcOrd="1" destOrd="0" parTransId="{97D80F85-45E8-4945-87BA-DB7488B44B53}" sibTransId="{2F1F1E54-AAD3-4093-90D4-E0DD82B944D5}"/>
    <dgm:cxn modelId="{A6FC3E87-DBDC-4D6D-91D7-22FA1BD2A92A}" srcId="{B80D36E4-6EE8-4C7F-B187-81252DC58842}" destId="{6CCF0494-4844-48F3-B02F-97BF5902358B}" srcOrd="8" destOrd="0" parTransId="{0CDE756D-D1BD-4677-81E5-6B027B2D0A90}" sibTransId="{04CD7124-9C19-4736-A1DA-F7E3D965A341}"/>
    <dgm:cxn modelId="{19BD9A20-42D3-43AB-8B18-206064564892}" srcId="{3196FEC2-DBA0-48EF-AA16-78E69AABD75B}" destId="{554BB07E-20F6-4D10-B319-69ABE22168C8}" srcOrd="4" destOrd="0" parTransId="{C04B27B8-A85E-4A2B-9F68-948E4B95E5E7}" sibTransId="{04E6B9C9-9D7E-435A-9063-12F5A552FA1E}"/>
    <dgm:cxn modelId="{85ADD96E-3C9A-47DD-A4AF-81BD4AD5146B}" type="presOf" srcId="{F668B14B-608B-4CB0-9179-73C2168C5DBB}" destId="{2626D026-B04D-4968-83FD-CBDD5B67AF4C}" srcOrd="0" destOrd="2" presId="urn:microsoft.com/office/officeart/2005/8/layout/pList2"/>
    <dgm:cxn modelId="{982573BB-9607-45F9-BC9C-57E6FDB11A1B}" type="presOf" srcId="{679AD81B-5B44-45AC-A2C6-7F222BF2ACDD}" destId="{2626D026-B04D-4968-83FD-CBDD5B67AF4C}" srcOrd="0" destOrd="8" presId="urn:microsoft.com/office/officeart/2005/8/layout/pList2"/>
    <dgm:cxn modelId="{818F77FB-ED82-4FBA-B084-079A22AF599B}" srcId="{B80D36E4-6EE8-4C7F-B187-81252DC58842}" destId="{43E433EA-A36C-4A6C-879E-2DAA82BEE51D}" srcOrd="3" destOrd="0" parTransId="{91E6033E-B960-4918-8014-907D71CF0CEE}" sibTransId="{777B9950-65D1-43E1-A23D-18D5C807F9E2}"/>
    <dgm:cxn modelId="{55D80A6A-1C43-460F-B867-9E0F0D92B49F}" srcId="{B80D36E4-6EE8-4C7F-B187-81252DC58842}" destId="{D4BF0C29-FDF0-4B57-887B-B09394E6A537}" srcOrd="5" destOrd="0" parTransId="{A7DCC4AA-8266-47C9-B1EB-3B90976F1BDE}" sibTransId="{1DDA2F4D-4E70-419D-ADD6-5A64D8AC2F19}"/>
    <dgm:cxn modelId="{FD3DD311-8767-436D-A27F-8BFBB5F4280F}" srcId="{3196FEC2-DBA0-48EF-AA16-78E69AABD75B}" destId="{F668B14B-608B-4CB0-9179-73C2168C5DBB}" srcOrd="1" destOrd="0" parTransId="{1AF27FDD-6D7A-47AB-A0F0-87F10A1C04A9}" sibTransId="{1CA293FA-59ED-4F85-99E1-570A14BEBF75}"/>
    <dgm:cxn modelId="{AA93DE1D-5C9B-4A18-9109-5995F8BA300D}" srcId="{9F34AB1A-F904-4E40-9649-3AE087D4D098}" destId="{7F30DD3F-B59E-4C6F-AAC9-1B85F02B4F9F}" srcOrd="2" destOrd="0" parTransId="{465B9CA7-5F51-4C42-99A6-A56782F698DE}" sibTransId="{FDDDA8BD-ED5D-4895-A73F-CBC2DAED3E7A}"/>
    <dgm:cxn modelId="{29AAA330-C3F7-45EC-A338-3978FA8FDF72}" srcId="{3196FEC2-DBA0-48EF-AA16-78E69AABD75B}" destId="{8112E72E-6B31-4187-AEE0-CBA91EA0BD84}" srcOrd="8" destOrd="0" parTransId="{2E2915DE-BD74-4F12-8861-14F8F8E1B621}" sibTransId="{659EABAB-6BB5-4F24-942D-74B48A67D69B}"/>
    <dgm:cxn modelId="{425F9AE0-EB4E-4390-B255-B408D8C04EE9}" type="presOf" srcId="{CC5E0D5B-6095-4629-8596-7A2015FA6797}" destId="{C3394A02-DC14-45E5-BC8F-425C5C278FDD}" srcOrd="0" destOrd="8" presId="urn:microsoft.com/office/officeart/2005/8/layout/pList2"/>
    <dgm:cxn modelId="{BB5D5F12-65AC-431B-A385-2738D6ECB0FB}" srcId="{3196FEC2-DBA0-48EF-AA16-78E69AABD75B}" destId="{2D2CD3DA-65E3-427B-88AA-D868796F2583}" srcOrd="2" destOrd="0" parTransId="{123DB1FF-8BA9-43FD-9885-F9241A4C4F32}" sibTransId="{BD8F28FE-CD3F-4344-908E-E95C9FC93B42}"/>
    <dgm:cxn modelId="{53D3AFC3-C9BF-4C2F-B542-8EC3AC9AB4AE}" srcId="{3196FEC2-DBA0-48EF-AA16-78E69AABD75B}" destId="{5E208F04-5038-4F82-8451-86FB1C2F9731}" srcOrd="9" destOrd="0" parTransId="{AFCE494D-4EB2-495B-A308-7876BF8F6916}" sibTransId="{4FF3AFA7-2D4F-4BE1-B650-67B19CFC6069}"/>
    <dgm:cxn modelId="{FB507204-7958-49A8-BBB1-915E10F56C31}" srcId="{3196FEC2-DBA0-48EF-AA16-78E69AABD75B}" destId="{A6DDAC1F-D4BF-4A24-A088-83A95BC1EC20}" srcOrd="6" destOrd="0" parTransId="{6245BE60-48B3-4F2A-A66D-0BBF562A0F6C}" sibTransId="{13DA4DA4-F41F-491F-B0B6-214DE6E8190B}"/>
    <dgm:cxn modelId="{D0D9BAC7-604D-4D78-978B-FC15BC594233}" srcId="{3196FEC2-DBA0-48EF-AA16-78E69AABD75B}" destId="{6267E0A5-F16F-452D-A2A4-5386D0685BD5}" srcOrd="5" destOrd="0" parTransId="{D4290FF6-A346-4DB5-A61D-3955F8C86637}" sibTransId="{3224FB1D-A452-46C2-9D14-C581C26AAAF0}"/>
    <dgm:cxn modelId="{74889794-3BC7-441E-832C-3F1AFFE7D367}" srcId="{B80D36E4-6EE8-4C7F-B187-81252DC58842}" destId="{615F86B1-8731-459E-9C57-EA19635B57ED}" srcOrd="10" destOrd="0" parTransId="{9E20A486-73C3-44F8-9A37-2B827816538C}" sibTransId="{CFBCF82A-0FB5-4E25-B6C7-B0A46763B5F7}"/>
    <dgm:cxn modelId="{5E1320DC-79C7-41D6-A854-C5C0ADFF52AB}" srcId="{3196FEC2-DBA0-48EF-AA16-78E69AABD75B}" destId="{00F1A337-AF5B-49B1-9CAC-2A863DACC1EE}" srcOrd="0" destOrd="0" parTransId="{D3245C0B-3590-4B3F-854F-33D78FD90417}" sibTransId="{69509E3A-CC79-4BD7-8E7B-62796EDF653A}"/>
    <dgm:cxn modelId="{0E471A20-2F3F-4E60-B495-BCFCF030681C}" type="presOf" srcId="{A6DDAC1F-D4BF-4A24-A088-83A95BC1EC20}" destId="{2626D026-B04D-4968-83FD-CBDD5B67AF4C}" srcOrd="0" destOrd="7" presId="urn:microsoft.com/office/officeart/2005/8/layout/pList2"/>
    <dgm:cxn modelId="{D3A4C13A-E8C3-4E0C-8814-D2108DAB0FFB}" type="presOf" srcId="{709E5859-4946-4186-BB69-0B0056D56F2B}" destId="{C3394A02-DC14-45E5-BC8F-425C5C278FDD}" srcOrd="0" destOrd="4" presId="urn:microsoft.com/office/officeart/2005/8/layout/pList2"/>
    <dgm:cxn modelId="{491B7742-84AC-4966-BE67-A9520DD709A6}" srcId="{D7885C0E-8FA2-414D-8D8C-E51E59EBCE3A}" destId="{5BFD099E-8E1A-47D3-BED0-B587B8FF113C}" srcOrd="1" destOrd="0" parTransId="{34A54C35-C4FF-4714-B416-81F7288E8C62}" sibTransId="{3791AE61-35D9-4349-95FF-CC6C162B1F7C}"/>
    <dgm:cxn modelId="{D78ED8A3-526D-438C-BC94-0CAD367CDF42}" type="presOf" srcId="{A4893D7D-A2DC-4F87-B514-DA75B67DF279}" destId="{BC3996AE-42DF-497E-959E-4E548AD9F4B6}" srcOrd="0" destOrd="7" presId="urn:microsoft.com/office/officeart/2005/8/layout/pList2"/>
    <dgm:cxn modelId="{E48946AD-E7D5-47C6-8B65-863AE072A99A}" type="presOf" srcId="{7D72FDB7-BCDF-4EA1-B833-3C90ADC5E4D9}" destId="{0E6D2AA0-D634-481B-87D1-DB395FA37C5D}" srcOrd="0" destOrd="0" presId="urn:microsoft.com/office/officeart/2005/8/layout/pList2"/>
    <dgm:cxn modelId="{B6978F8D-9C13-4868-914C-A9065191886A}" type="presOf" srcId="{D4BF0C29-FDF0-4B57-887B-B09394E6A537}" destId="{BC3996AE-42DF-497E-959E-4E548AD9F4B6}" srcOrd="0" destOrd="6" presId="urn:microsoft.com/office/officeart/2005/8/layout/pList2"/>
    <dgm:cxn modelId="{B610ABA8-FF08-485A-823B-20A465765F4A}" type="presOf" srcId="{5B6FA9B4-C687-4FB7-A6B5-1B135AA85373}" destId="{BC3996AE-42DF-497E-959E-4E548AD9F4B6}" srcOrd="0" destOrd="8" presId="urn:microsoft.com/office/officeart/2005/8/layout/pList2"/>
    <dgm:cxn modelId="{FB2B2FA7-2D7A-42D7-B05B-3DF19CC029C1}" type="presOf" srcId="{C3FFF58F-3FA2-40FC-8EB5-904859A02025}" destId="{75C6126A-1999-4E3D-B5FE-F07AA19D3442}" srcOrd="0" destOrd="6" presId="urn:microsoft.com/office/officeart/2005/8/layout/pList2"/>
    <dgm:cxn modelId="{DCA822DC-A9F6-4018-97EF-3161E0BF9334}" srcId="{5BFD099E-8E1A-47D3-BED0-B587B8FF113C}" destId="{68A852D9-EDD1-404E-AFDC-E2CD5C236448}" srcOrd="6" destOrd="0" parTransId="{8570C098-0091-48A4-B7B8-A77FB0554483}" sibTransId="{9A9E03BA-640F-495F-BEC5-F0437747BAC7}"/>
    <dgm:cxn modelId="{FB5BE560-33D0-4CE0-8B17-67EA6BC31421}" srcId="{B80D36E4-6EE8-4C7F-B187-81252DC58842}" destId="{80182269-CACD-455D-853F-3328B82BD16C}" srcOrd="11" destOrd="0" parTransId="{A3BB1167-4EE5-4986-B222-DDB0521D8178}" sibTransId="{A76C88F0-345A-4687-9B18-53F25C68A7B3}"/>
    <dgm:cxn modelId="{89762EE9-6296-4C93-99CB-35C367E4219E}" srcId="{9C0FAAAF-E65D-41F9-AE69-2FE1B3F28BB8}" destId="{C3FFF58F-3FA2-40FC-8EB5-904859A02025}" srcOrd="5" destOrd="0" parTransId="{F99E1370-FEAF-4408-8C4E-EA1FF51FA0B5}" sibTransId="{1C4E1E39-E63F-4A6E-8657-460D2964BC08}"/>
    <dgm:cxn modelId="{6BC2E5B0-3AEF-44D2-BFDB-59439800AB3B}" type="presParOf" srcId="{9ABFA561-0363-4798-83D2-FC407F2D507F}" destId="{F0CD3183-A154-4409-B773-EABB3959FE82}" srcOrd="0" destOrd="0" presId="urn:microsoft.com/office/officeart/2005/8/layout/pList2"/>
    <dgm:cxn modelId="{064F8D7F-C62B-4D66-9905-807BF7B27DDC}" type="presParOf" srcId="{9ABFA561-0363-4798-83D2-FC407F2D507F}" destId="{ADF980D6-FCCF-4ECA-A76C-B84E9D5EC768}" srcOrd="1" destOrd="0" presId="urn:microsoft.com/office/officeart/2005/8/layout/pList2"/>
    <dgm:cxn modelId="{85054542-0C8C-4BF2-992D-4FFB7B897D79}" type="presParOf" srcId="{ADF980D6-FCCF-4ECA-A76C-B84E9D5EC768}" destId="{52173B87-B06A-49E7-81F0-348E8531F920}" srcOrd="0" destOrd="0" presId="urn:microsoft.com/office/officeart/2005/8/layout/pList2"/>
    <dgm:cxn modelId="{20C4E4E1-CB0A-4ACE-9821-F028CADF9D78}" type="presParOf" srcId="{52173B87-B06A-49E7-81F0-348E8531F920}" destId="{BC3996AE-42DF-497E-959E-4E548AD9F4B6}" srcOrd="0" destOrd="0" presId="urn:microsoft.com/office/officeart/2005/8/layout/pList2"/>
    <dgm:cxn modelId="{80A6FC70-7F15-4A55-8B01-47B203B170AE}" type="presParOf" srcId="{52173B87-B06A-49E7-81F0-348E8531F920}" destId="{9A702349-B2FA-4934-8EAB-2ECFA4FBF0FC}" srcOrd="1" destOrd="0" presId="urn:microsoft.com/office/officeart/2005/8/layout/pList2"/>
    <dgm:cxn modelId="{AE7EA979-93FB-4234-B865-732741E6918B}" type="presParOf" srcId="{52173B87-B06A-49E7-81F0-348E8531F920}" destId="{6CC309BF-7EA7-4AF9-9357-884B7CA87739}" srcOrd="2" destOrd="0" presId="urn:microsoft.com/office/officeart/2005/8/layout/pList2"/>
    <dgm:cxn modelId="{C10B8C9D-2B8E-4288-8A11-4EC6E5C04267}" type="presParOf" srcId="{ADF980D6-FCCF-4ECA-A76C-B84E9D5EC768}" destId="{0E6D2AA0-D634-481B-87D1-DB395FA37C5D}" srcOrd="1" destOrd="0" presId="urn:microsoft.com/office/officeart/2005/8/layout/pList2"/>
    <dgm:cxn modelId="{505286C6-7977-42B7-8F8E-EDBB0804A556}" type="presParOf" srcId="{ADF980D6-FCCF-4ECA-A76C-B84E9D5EC768}" destId="{E806B2B2-11ED-40BB-88FC-123A0EF75162}" srcOrd="2" destOrd="0" presId="urn:microsoft.com/office/officeart/2005/8/layout/pList2"/>
    <dgm:cxn modelId="{7F1C2CA2-1E92-4189-8878-91BD855D6E29}" type="presParOf" srcId="{E806B2B2-11ED-40BB-88FC-123A0EF75162}" destId="{C3394A02-DC14-45E5-BC8F-425C5C278FDD}" srcOrd="0" destOrd="0" presId="urn:microsoft.com/office/officeart/2005/8/layout/pList2"/>
    <dgm:cxn modelId="{7AB3E7D7-B29D-4F00-B28B-D883981F988E}" type="presParOf" srcId="{E806B2B2-11ED-40BB-88FC-123A0EF75162}" destId="{79BBEC94-5BF0-4459-964E-8DCAF8BCE22B}" srcOrd="1" destOrd="0" presId="urn:microsoft.com/office/officeart/2005/8/layout/pList2"/>
    <dgm:cxn modelId="{B9D0BDD0-2112-4207-884D-F9C38AB4313A}" type="presParOf" srcId="{E806B2B2-11ED-40BB-88FC-123A0EF75162}" destId="{8DB2F072-C014-4D5E-912A-92CE4DA41E92}" srcOrd="2" destOrd="0" presId="urn:microsoft.com/office/officeart/2005/8/layout/pList2"/>
    <dgm:cxn modelId="{C2CDB53E-6A59-4467-8A0F-6FC58AC1AACB}" type="presParOf" srcId="{ADF980D6-FCCF-4ECA-A76C-B84E9D5EC768}" destId="{9958000C-0C46-42D2-96C2-12311782C771}" srcOrd="3" destOrd="0" presId="urn:microsoft.com/office/officeart/2005/8/layout/pList2"/>
    <dgm:cxn modelId="{D44CD1D3-E9DD-4545-B569-794D222A6FD4}" type="presParOf" srcId="{ADF980D6-FCCF-4ECA-A76C-B84E9D5EC768}" destId="{B7C08AD0-1715-466D-9A80-81F1320A31F9}" srcOrd="4" destOrd="0" presId="urn:microsoft.com/office/officeart/2005/8/layout/pList2"/>
    <dgm:cxn modelId="{38ADEB37-E6D0-4A06-B9ED-C6E23822A914}" type="presParOf" srcId="{B7C08AD0-1715-466D-9A80-81F1320A31F9}" destId="{2626D026-B04D-4968-83FD-CBDD5B67AF4C}" srcOrd="0" destOrd="0" presId="urn:microsoft.com/office/officeart/2005/8/layout/pList2"/>
    <dgm:cxn modelId="{F2834706-46AD-47AC-8D1D-F1FCB79F691B}" type="presParOf" srcId="{B7C08AD0-1715-466D-9A80-81F1320A31F9}" destId="{50A826B8-2ECF-4641-9C08-28744E4EC49C}" srcOrd="1" destOrd="0" presId="urn:microsoft.com/office/officeart/2005/8/layout/pList2"/>
    <dgm:cxn modelId="{5D624683-2538-4BAC-A2F3-0AEF7317AD44}" type="presParOf" srcId="{B7C08AD0-1715-466D-9A80-81F1320A31F9}" destId="{B4F4DE94-FCF8-49FB-AA09-BE4F6425ED8A}" srcOrd="2" destOrd="0" presId="urn:microsoft.com/office/officeart/2005/8/layout/pList2"/>
    <dgm:cxn modelId="{B92BFEC7-4919-4F3F-AF0A-1330F35E5089}" type="presParOf" srcId="{ADF980D6-FCCF-4ECA-A76C-B84E9D5EC768}" destId="{3E4165A0-4A46-461E-BB64-373B1606146A}" srcOrd="5" destOrd="0" presId="urn:microsoft.com/office/officeart/2005/8/layout/pList2"/>
    <dgm:cxn modelId="{3F7B6FC3-99B5-4798-9B95-4AA264206D28}" type="presParOf" srcId="{ADF980D6-FCCF-4ECA-A76C-B84E9D5EC768}" destId="{A09F5A5A-DAA3-4215-8E2F-2112A9E4ED32}" srcOrd="6" destOrd="0" presId="urn:microsoft.com/office/officeart/2005/8/layout/pList2"/>
    <dgm:cxn modelId="{4687F40A-AD4C-490A-AC27-F6D4F973E432}" type="presParOf" srcId="{A09F5A5A-DAA3-4215-8E2F-2112A9E4ED32}" destId="{75C6126A-1999-4E3D-B5FE-F07AA19D3442}" srcOrd="0" destOrd="0" presId="urn:microsoft.com/office/officeart/2005/8/layout/pList2"/>
    <dgm:cxn modelId="{4C21306F-9CA8-4F10-8C61-6DE0045911CF}" type="presParOf" srcId="{A09F5A5A-DAA3-4215-8E2F-2112A9E4ED32}" destId="{61F0D8B0-84D4-4E54-816F-4BF63FEA2837}" srcOrd="1" destOrd="0" presId="urn:microsoft.com/office/officeart/2005/8/layout/pList2"/>
    <dgm:cxn modelId="{50B7A236-48FA-4599-ACC2-C6082DED28A4}" type="presParOf" srcId="{A09F5A5A-DAA3-4215-8E2F-2112A9E4ED32}" destId="{0038E2D7-14E5-4AE4-8F83-7C38B731FCC5}" srcOrd="2" destOrd="0" presId="urn:microsoft.com/office/officeart/2005/8/layout/pList2"/>
    <dgm:cxn modelId="{E83CA400-6A60-42D6-B4E8-30C10F31FE50}" type="presParOf" srcId="{ADF980D6-FCCF-4ECA-A76C-B84E9D5EC768}" destId="{4074DD89-3601-40A9-88EE-D40C0E4A24D3}" srcOrd="7" destOrd="0" presId="urn:microsoft.com/office/officeart/2005/8/layout/pList2"/>
    <dgm:cxn modelId="{E6855944-DBDB-4BA2-9B11-99F528DB0706}" type="presParOf" srcId="{ADF980D6-FCCF-4ECA-A76C-B84E9D5EC768}" destId="{F6CA1529-8BDA-4C3E-B0C8-0954268B3B6E}" srcOrd="8" destOrd="0" presId="urn:microsoft.com/office/officeart/2005/8/layout/pList2"/>
    <dgm:cxn modelId="{F96B45D1-AD40-4369-9A92-126B3EDAB676}" type="presParOf" srcId="{F6CA1529-8BDA-4C3E-B0C8-0954268B3B6E}" destId="{8AC4D356-9B9B-4BE3-856B-A6FB3E05CF40}" srcOrd="0" destOrd="0" presId="urn:microsoft.com/office/officeart/2005/8/layout/pList2"/>
    <dgm:cxn modelId="{1CDA4E06-0498-4146-887B-A92ADFCCB7A5}" type="presParOf" srcId="{F6CA1529-8BDA-4C3E-B0C8-0954268B3B6E}" destId="{8F1AB860-A673-4D63-80CE-A5D8DD402EE8}" srcOrd="1" destOrd="0" presId="urn:microsoft.com/office/officeart/2005/8/layout/pList2"/>
    <dgm:cxn modelId="{80EF6B8A-AB60-4A9A-BFEF-14F755FDB75E}" type="presParOf" srcId="{F6CA1529-8BDA-4C3E-B0C8-0954268B3B6E}" destId="{537D183E-822B-4B48-9B90-E3F5AE2319D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D9EDA9-55E1-4BDA-B5E9-31778F2D19A7}"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9B34A05F-0055-49B6-9993-9A2215404BB0}">
      <dgm:prSet custT="1"/>
      <dgm:spPr/>
      <dgm:t>
        <a:bodyPr/>
        <a:lstStyle/>
        <a:p>
          <a:r>
            <a:rPr lang="en-US" altLang="en-US" sz="2400" dirty="0" smtClean="0">
              <a:latin typeface="+mn-lt"/>
            </a:rPr>
            <a:t>NASS has partnered with NAHMS to conduct over 30 national studies of animal management and health in a variety of commodities </a:t>
          </a:r>
        </a:p>
      </dgm:t>
    </dgm:pt>
    <dgm:pt modelId="{B3BCC55A-406B-47C7-A4E1-E6DCB397F5D8}" type="parTrans" cxnId="{EEDC1ABA-6106-4309-801E-736398330D1A}">
      <dgm:prSet/>
      <dgm:spPr/>
      <dgm:t>
        <a:bodyPr/>
        <a:lstStyle/>
        <a:p>
          <a:endParaRPr lang="en-US" sz="2000">
            <a:solidFill>
              <a:schemeClr val="bg1"/>
            </a:solidFill>
          </a:endParaRPr>
        </a:p>
      </dgm:t>
    </dgm:pt>
    <dgm:pt modelId="{790FE8BE-0EAA-4BEB-9E11-D0AEA5EC2115}" type="sibTrans" cxnId="{EEDC1ABA-6106-4309-801E-736398330D1A}">
      <dgm:prSet/>
      <dgm:spPr/>
      <dgm:t>
        <a:bodyPr/>
        <a:lstStyle/>
        <a:p>
          <a:endParaRPr lang="en-US" sz="2000">
            <a:solidFill>
              <a:schemeClr val="bg1"/>
            </a:solidFill>
          </a:endParaRPr>
        </a:p>
      </dgm:t>
    </dgm:pt>
    <dgm:pt modelId="{EB4C93AD-7E22-4667-B0B9-824FAB6389A3}">
      <dgm:prSet custT="1"/>
      <dgm:spPr/>
      <dgm:t>
        <a:bodyPr/>
        <a:lstStyle/>
        <a:p>
          <a:r>
            <a:rPr lang="en-US" altLang="en-US" sz="2400" dirty="0" smtClean="0">
              <a:latin typeface="+mn-lt"/>
            </a:rPr>
            <a:t>Both contribute to the planning, design, and sampling for the national studies</a:t>
          </a:r>
        </a:p>
      </dgm:t>
    </dgm:pt>
    <dgm:pt modelId="{8D43588A-39BC-4FF3-B329-7EDEB6BAF92B}" type="parTrans" cxnId="{D70D8418-2D5B-415E-9FFA-31947E5798B5}">
      <dgm:prSet/>
      <dgm:spPr/>
      <dgm:t>
        <a:bodyPr/>
        <a:lstStyle/>
        <a:p>
          <a:endParaRPr lang="en-US" sz="2000">
            <a:solidFill>
              <a:schemeClr val="bg1"/>
            </a:solidFill>
          </a:endParaRPr>
        </a:p>
      </dgm:t>
    </dgm:pt>
    <dgm:pt modelId="{5BFF689B-95D3-41DC-B634-CABDBB512FD0}" type="sibTrans" cxnId="{D70D8418-2D5B-415E-9FFA-31947E5798B5}">
      <dgm:prSet/>
      <dgm:spPr/>
      <dgm:t>
        <a:bodyPr/>
        <a:lstStyle/>
        <a:p>
          <a:endParaRPr lang="en-US" sz="2000">
            <a:solidFill>
              <a:schemeClr val="bg1"/>
            </a:solidFill>
          </a:endParaRPr>
        </a:p>
      </dgm:t>
    </dgm:pt>
    <dgm:pt modelId="{328657BB-65CE-4EAA-8F49-AEFE4EB50388}">
      <dgm:prSet custT="1"/>
      <dgm:spPr/>
      <dgm:t>
        <a:bodyPr/>
        <a:lstStyle/>
        <a:p>
          <a:r>
            <a:rPr lang="en-US" altLang="en-US" sz="2400" dirty="0" smtClean="0">
              <a:latin typeface="+mn-lt"/>
            </a:rPr>
            <a:t>NASS turns over contact information for producers who consent to participating in Phase II (VS Phase)</a:t>
          </a:r>
        </a:p>
      </dgm:t>
    </dgm:pt>
    <dgm:pt modelId="{AE77F4DA-38C3-4AC3-A4D7-6EC834DF9669}" type="parTrans" cxnId="{5BFB1124-7633-449D-A131-F7D0D28DCF16}">
      <dgm:prSet/>
      <dgm:spPr/>
      <dgm:t>
        <a:bodyPr/>
        <a:lstStyle/>
        <a:p>
          <a:endParaRPr lang="en-US"/>
        </a:p>
      </dgm:t>
    </dgm:pt>
    <dgm:pt modelId="{787654EA-09A0-4A04-934D-04E67802430A}" type="sibTrans" cxnId="{5BFB1124-7633-449D-A131-F7D0D28DCF16}">
      <dgm:prSet/>
      <dgm:spPr/>
      <dgm:t>
        <a:bodyPr/>
        <a:lstStyle/>
        <a:p>
          <a:endParaRPr lang="en-US"/>
        </a:p>
      </dgm:t>
    </dgm:pt>
    <dgm:pt modelId="{0A1745C2-944D-4FA6-9DA7-734B175B4FA3}">
      <dgm:prSet custT="1"/>
      <dgm:spPr/>
      <dgm:t>
        <a:bodyPr/>
        <a:lstStyle/>
        <a:p>
          <a:r>
            <a:rPr lang="en-US" altLang="en-US" sz="2400" dirty="0" smtClean="0">
              <a:latin typeface="+mn-lt"/>
            </a:rPr>
            <a:t>NASS makes first contact with producers and typically implements the Phase I (NASS Phase) questionnaire (management-focused)</a:t>
          </a:r>
        </a:p>
      </dgm:t>
    </dgm:pt>
    <dgm:pt modelId="{B7777105-9DE3-49A9-A3AB-4A3AD9592DC8}" type="parTrans" cxnId="{FCDE6F98-93F0-4F13-B9AD-C15C0F73DC63}">
      <dgm:prSet/>
      <dgm:spPr/>
      <dgm:t>
        <a:bodyPr/>
        <a:lstStyle/>
        <a:p>
          <a:endParaRPr lang="en-US"/>
        </a:p>
      </dgm:t>
    </dgm:pt>
    <dgm:pt modelId="{077980AF-E93B-4F3F-83B2-7111193F4046}" type="sibTrans" cxnId="{FCDE6F98-93F0-4F13-B9AD-C15C0F73DC63}">
      <dgm:prSet/>
      <dgm:spPr/>
      <dgm:t>
        <a:bodyPr/>
        <a:lstStyle/>
        <a:p>
          <a:endParaRPr lang="en-US"/>
        </a:p>
      </dgm:t>
    </dgm:pt>
    <dgm:pt modelId="{A6722D51-A6ED-4DAD-98E2-C5E56BDB3E96}" type="pres">
      <dgm:prSet presAssocID="{29D9EDA9-55E1-4BDA-B5E9-31778F2D19A7}" presName="linear" presStyleCnt="0">
        <dgm:presLayoutVars>
          <dgm:animLvl val="lvl"/>
          <dgm:resizeHandles val="exact"/>
        </dgm:presLayoutVars>
      </dgm:prSet>
      <dgm:spPr/>
      <dgm:t>
        <a:bodyPr/>
        <a:lstStyle/>
        <a:p>
          <a:endParaRPr lang="en-US"/>
        </a:p>
      </dgm:t>
    </dgm:pt>
    <dgm:pt modelId="{5982CDA9-DA6A-487D-A636-12E02520ADDB}" type="pres">
      <dgm:prSet presAssocID="{9B34A05F-0055-49B6-9993-9A2215404BB0}" presName="parentText" presStyleLbl="node1" presStyleIdx="0" presStyleCnt="4">
        <dgm:presLayoutVars>
          <dgm:chMax val="0"/>
          <dgm:bulletEnabled val="1"/>
        </dgm:presLayoutVars>
      </dgm:prSet>
      <dgm:spPr/>
      <dgm:t>
        <a:bodyPr/>
        <a:lstStyle/>
        <a:p>
          <a:endParaRPr lang="en-US"/>
        </a:p>
      </dgm:t>
    </dgm:pt>
    <dgm:pt modelId="{9277B4FF-9234-43F8-9FBA-91BCB7C8D358}" type="pres">
      <dgm:prSet presAssocID="{790FE8BE-0EAA-4BEB-9E11-D0AEA5EC2115}" presName="spacer" presStyleCnt="0"/>
      <dgm:spPr/>
      <dgm:t>
        <a:bodyPr/>
        <a:lstStyle/>
        <a:p>
          <a:endParaRPr lang="en-US"/>
        </a:p>
      </dgm:t>
    </dgm:pt>
    <dgm:pt modelId="{55E076AC-5BE1-4942-9B4D-1F66D1282943}" type="pres">
      <dgm:prSet presAssocID="{EB4C93AD-7E22-4667-B0B9-824FAB6389A3}" presName="parentText" presStyleLbl="node1" presStyleIdx="1" presStyleCnt="4">
        <dgm:presLayoutVars>
          <dgm:chMax val="0"/>
          <dgm:bulletEnabled val="1"/>
        </dgm:presLayoutVars>
      </dgm:prSet>
      <dgm:spPr/>
      <dgm:t>
        <a:bodyPr/>
        <a:lstStyle/>
        <a:p>
          <a:endParaRPr lang="en-US"/>
        </a:p>
      </dgm:t>
    </dgm:pt>
    <dgm:pt modelId="{77528B1E-5C8B-4938-BBCD-86F9AD5139A3}" type="pres">
      <dgm:prSet presAssocID="{5BFF689B-95D3-41DC-B634-CABDBB512FD0}" presName="spacer" presStyleCnt="0"/>
      <dgm:spPr/>
      <dgm:t>
        <a:bodyPr/>
        <a:lstStyle/>
        <a:p>
          <a:endParaRPr lang="en-US"/>
        </a:p>
      </dgm:t>
    </dgm:pt>
    <dgm:pt modelId="{B9AD9893-80C6-46FB-910A-9501F44341E1}" type="pres">
      <dgm:prSet presAssocID="{0A1745C2-944D-4FA6-9DA7-734B175B4FA3}" presName="parentText" presStyleLbl="node1" presStyleIdx="2" presStyleCnt="4">
        <dgm:presLayoutVars>
          <dgm:chMax val="0"/>
          <dgm:bulletEnabled val="1"/>
        </dgm:presLayoutVars>
      </dgm:prSet>
      <dgm:spPr/>
      <dgm:t>
        <a:bodyPr/>
        <a:lstStyle/>
        <a:p>
          <a:endParaRPr lang="en-US"/>
        </a:p>
      </dgm:t>
    </dgm:pt>
    <dgm:pt modelId="{9855DCF3-9C78-4DBC-9D5E-45253C9BA944}" type="pres">
      <dgm:prSet presAssocID="{077980AF-E93B-4F3F-83B2-7111193F4046}" presName="spacer" presStyleCnt="0"/>
      <dgm:spPr/>
      <dgm:t>
        <a:bodyPr/>
        <a:lstStyle/>
        <a:p>
          <a:endParaRPr lang="en-US"/>
        </a:p>
      </dgm:t>
    </dgm:pt>
    <dgm:pt modelId="{007E05CF-37E8-4B6B-8700-8CDD2EF179EE}" type="pres">
      <dgm:prSet presAssocID="{328657BB-65CE-4EAA-8F49-AEFE4EB50388}" presName="parentText" presStyleLbl="node1" presStyleIdx="3" presStyleCnt="4">
        <dgm:presLayoutVars>
          <dgm:chMax val="0"/>
          <dgm:bulletEnabled val="1"/>
        </dgm:presLayoutVars>
      </dgm:prSet>
      <dgm:spPr/>
      <dgm:t>
        <a:bodyPr/>
        <a:lstStyle/>
        <a:p>
          <a:endParaRPr lang="en-US"/>
        </a:p>
      </dgm:t>
    </dgm:pt>
  </dgm:ptLst>
  <dgm:cxnLst>
    <dgm:cxn modelId="{9B3E9354-A5BA-4026-8937-A15145B651F1}" type="presOf" srcId="{328657BB-65CE-4EAA-8F49-AEFE4EB50388}" destId="{007E05CF-37E8-4B6B-8700-8CDD2EF179EE}" srcOrd="0" destOrd="0" presId="urn:microsoft.com/office/officeart/2005/8/layout/vList2"/>
    <dgm:cxn modelId="{E9CC9108-D7B7-4075-94C2-8274B9E7D8A4}" type="presOf" srcId="{EB4C93AD-7E22-4667-B0B9-824FAB6389A3}" destId="{55E076AC-5BE1-4942-9B4D-1F66D1282943}" srcOrd="0" destOrd="0" presId="urn:microsoft.com/office/officeart/2005/8/layout/vList2"/>
    <dgm:cxn modelId="{A4999B70-B32B-4B08-B445-CC3292F23946}" type="presOf" srcId="{29D9EDA9-55E1-4BDA-B5E9-31778F2D19A7}" destId="{A6722D51-A6ED-4DAD-98E2-C5E56BDB3E96}" srcOrd="0" destOrd="0" presId="urn:microsoft.com/office/officeart/2005/8/layout/vList2"/>
    <dgm:cxn modelId="{FCDE6F98-93F0-4F13-B9AD-C15C0F73DC63}" srcId="{29D9EDA9-55E1-4BDA-B5E9-31778F2D19A7}" destId="{0A1745C2-944D-4FA6-9DA7-734B175B4FA3}" srcOrd="2" destOrd="0" parTransId="{B7777105-9DE3-49A9-A3AB-4A3AD9592DC8}" sibTransId="{077980AF-E93B-4F3F-83B2-7111193F4046}"/>
    <dgm:cxn modelId="{EEDC1ABA-6106-4309-801E-736398330D1A}" srcId="{29D9EDA9-55E1-4BDA-B5E9-31778F2D19A7}" destId="{9B34A05F-0055-49B6-9993-9A2215404BB0}" srcOrd="0" destOrd="0" parTransId="{B3BCC55A-406B-47C7-A4E1-E6DCB397F5D8}" sibTransId="{790FE8BE-0EAA-4BEB-9E11-D0AEA5EC2115}"/>
    <dgm:cxn modelId="{51B08D49-864F-4A82-972D-9279933BC2C2}" type="presOf" srcId="{9B34A05F-0055-49B6-9993-9A2215404BB0}" destId="{5982CDA9-DA6A-487D-A636-12E02520ADDB}" srcOrd="0" destOrd="0" presId="urn:microsoft.com/office/officeart/2005/8/layout/vList2"/>
    <dgm:cxn modelId="{5BFB1124-7633-449D-A131-F7D0D28DCF16}" srcId="{29D9EDA9-55E1-4BDA-B5E9-31778F2D19A7}" destId="{328657BB-65CE-4EAA-8F49-AEFE4EB50388}" srcOrd="3" destOrd="0" parTransId="{AE77F4DA-38C3-4AC3-A4D7-6EC834DF9669}" sibTransId="{787654EA-09A0-4A04-934D-04E67802430A}"/>
    <dgm:cxn modelId="{D70D8418-2D5B-415E-9FFA-31947E5798B5}" srcId="{29D9EDA9-55E1-4BDA-B5E9-31778F2D19A7}" destId="{EB4C93AD-7E22-4667-B0B9-824FAB6389A3}" srcOrd="1" destOrd="0" parTransId="{8D43588A-39BC-4FF3-B329-7EDEB6BAF92B}" sibTransId="{5BFF689B-95D3-41DC-B634-CABDBB512FD0}"/>
    <dgm:cxn modelId="{C603122C-275A-4E81-B7C3-D40B0FDB046D}" type="presOf" srcId="{0A1745C2-944D-4FA6-9DA7-734B175B4FA3}" destId="{B9AD9893-80C6-46FB-910A-9501F44341E1}" srcOrd="0" destOrd="0" presId="urn:microsoft.com/office/officeart/2005/8/layout/vList2"/>
    <dgm:cxn modelId="{D33FD637-F361-44E3-9827-46510C8E6810}" type="presParOf" srcId="{A6722D51-A6ED-4DAD-98E2-C5E56BDB3E96}" destId="{5982CDA9-DA6A-487D-A636-12E02520ADDB}" srcOrd="0" destOrd="0" presId="urn:microsoft.com/office/officeart/2005/8/layout/vList2"/>
    <dgm:cxn modelId="{89E1B1C0-0604-43FF-831B-5008994DDACE}" type="presParOf" srcId="{A6722D51-A6ED-4DAD-98E2-C5E56BDB3E96}" destId="{9277B4FF-9234-43F8-9FBA-91BCB7C8D358}" srcOrd="1" destOrd="0" presId="urn:microsoft.com/office/officeart/2005/8/layout/vList2"/>
    <dgm:cxn modelId="{8169BAD1-0482-480C-94DE-0A0F93EEF61A}" type="presParOf" srcId="{A6722D51-A6ED-4DAD-98E2-C5E56BDB3E96}" destId="{55E076AC-5BE1-4942-9B4D-1F66D1282943}" srcOrd="2" destOrd="0" presId="urn:microsoft.com/office/officeart/2005/8/layout/vList2"/>
    <dgm:cxn modelId="{0B7730FF-8E27-42B6-B6DD-817AC0969378}" type="presParOf" srcId="{A6722D51-A6ED-4DAD-98E2-C5E56BDB3E96}" destId="{77528B1E-5C8B-4938-BBCD-86F9AD5139A3}" srcOrd="3" destOrd="0" presId="urn:microsoft.com/office/officeart/2005/8/layout/vList2"/>
    <dgm:cxn modelId="{AD087061-5092-4752-B782-A9667DD35302}" type="presParOf" srcId="{A6722D51-A6ED-4DAD-98E2-C5E56BDB3E96}" destId="{B9AD9893-80C6-46FB-910A-9501F44341E1}" srcOrd="4" destOrd="0" presId="urn:microsoft.com/office/officeart/2005/8/layout/vList2"/>
    <dgm:cxn modelId="{77CD01D0-B12E-4E7F-9A8C-C1859BF3383E}" type="presParOf" srcId="{A6722D51-A6ED-4DAD-98E2-C5E56BDB3E96}" destId="{9855DCF3-9C78-4DBC-9D5E-45253C9BA944}" srcOrd="5" destOrd="0" presId="urn:microsoft.com/office/officeart/2005/8/layout/vList2"/>
    <dgm:cxn modelId="{B811E729-C573-42FD-A164-F4D4E20A5B04}" type="presParOf" srcId="{A6722D51-A6ED-4DAD-98E2-C5E56BDB3E96}" destId="{007E05CF-37E8-4B6B-8700-8CDD2EF179E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D9EDA9-55E1-4BDA-B5E9-31778F2D19A7}" type="doc">
      <dgm:prSet loTypeId="urn:microsoft.com/office/officeart/2005/8/layout/list1" loCatId="list" qsTypeId="urn:microsoft.com/office/officeart/2005/8/quickstyle/simple5" qsCatId="simple" csTypeId="urn:microsoft.com/office/officeart/2005/8/colors/accent5_2" csCatId="accent5" phldr="1"/>
      <dgm:spPr/>
      <dgm:t>
        <a:bodyPr/>
        <a:lstStyle/>
        <a:p>
          <a:endParaRPr lang="en-US"/>
        </a:p>
      </dgm:t>
    </dgm:pt>
    <dgm:pt modelId="{9B34A05F-0055-49B6-9993-9A2215404BB0}">
      <dgm:prSet custT="1"/>
      <dgm:spPr/>
      <dgm:t>
        <a:bodyPr/>
        <a:lstStyle/>
        <a:p>
          <a:r>
            <a:rPr lang="en-US" altLang="en-US" sz="2400" smtClean="0">
              <a:latin typeface="+mn-lt"/>
            </a:rPr>
            <a:t>Value</a:t>
          </a:r>
          <a:endParaRPr lang="en-US" altLang="en-US" sz="2400" dirty="0" smtClean="0">
            <a:latin typeface="+mn-lt"/>
          </a:endParaRPr>
        </a:p>
      </dgm:t>
    </dgm:pt>
    <dgm:pt modelId="{B3BCC55A-406B-47C7-A4E1-E6DCB397F5D8}" type="parTrans" cxnId="{EEDC1ABA-6106-4309-801E-736398330D1A}">
      <dgm:prSet/>
      <dgm:spPr/>
      <dgm:t>
        <a:bodyPr/>
        <a:lstStyle/>
        <a:p>
          <a:endParaRPr lang="en-US" sz="2000">
            <a:solidFill>
              <a:schemeClr val="bg1"/>
            </a:solidFill>
          </a:endParaRPr>
        </a:p>
      </dgm:t>
    </dgm:pt>
    <dgm:pt modelId="{790FE8BE-0EAA-4BEB-9E11-D0AEA5EC2115}" type="sibTrans" cxnId="{EEDC1ABA-6106-4309-801E-736398330D1A}">
      <dgm:prSet/>
      <dgm:spPr/>
      <dgm:t>
        <a:bodyPr/>
        <a:lstStyle/>
        <a:p>
          <a:endParaRPr lang="en-US" sz="2000">
            <a:solidFill>
              <a:schemeClr val="bg1"/>
            </a:solidFill>
          </a:endParaRPr>
        </a:p>
      </dgm:t>
    </dgm:pt>
    <dgm:pt modelId="{EB4C93AD-7E22-4667-B0B9-824FAB6389A3}">
      <dgm:prSet custT="1"/>
      <dgm:spPr/>
      <dgm:t>
        <a:bodyPr/>
        <a:lstStyle/>
        <a:p>
          <a:r>
            <a:rPr lang="en-US" altLang="en-US" sz="2400" smtClean="0">
              <a:latin typeface="+mn-lt"/>
            </a:rPr>
            <a:t>Law</a:t>
          </a:r>
          <a:endParaRPr lang="en-US" altLang="en-US" sz="2400" dirty="0" smtClean="0">
            <a:latin typeface="+mn-lt"/>
          </a:endParaRPr>
        </a:p>
      </dgm:t>
    </dgm:pt>
    <dgm:pt modelId="{8D43588A-39BC-4FF3-B329-7EDEB6BAF92B}" type="parTrans" cxnId="{D70D8418-2D5B-415E-9FFA-31947E5798B5}">
      <dgm:prSet/>
      <dgm:spPr/>
      <dgm:t>
        <a:bodyPr/>
        <a:lstStyle/>
        <a:p>
          <a:endParaRPr lang="en-US" sz="2000">
            <a:solidFill>
              <a:schemeClr val="bg1"/>
            </a:solidFill>
          </a:endParaRPr>
        </a:p>
      </dgm:t>
    </dgm:pt>
    <dgm:pt modelId="{5BFF689B-95D3-41DC-B634-CABDBB512FD0}" type="sibTrans" cxnId="{D70D8418-2D5B-415E-9FFA-31947E5798B5}">
      <dgm:prSet/>
      <dgm:spPr/>
      <dgm:t>
        <a:bodyPr/>
        <a:lstStyle/>
        <a:p>
          <a:endParaRPr lang="en-US" sz="2000">
            <a:solidFill>
              <a:schemeClr val="bg1"/>
            </a:solidFill>
          </a:endParaRPr>
        </a:p>
      </dgm:t>
    </dgm:pt>
    <dgm:pt modelId="{0A1745C2-944D-4FA6-9DA7-734B175B4FA3}">
      <dgm:prSet custT="1"/>
      <dgm:spPr/>
      <dgm:t>
        <a:bodyPr/>
        <a:lstStyle/>
        <a:p>
          <a:r>
            <a:rPr lang="en-US" altLang="en-US" sz="2400" dirty="0" smtClean="0">
              <a:latin typeface="+mn-lt"/>
            </a:rPr>
            <a:t>What is protected?</a:t>
          </a:r>
        </a:p>
      </dgm:t>
    </dgm:pt>
    <dgm:pt modelId="{B7777105-9DE3-49A9-A3AB-4A3AD9592DC8}" type="parTrans" cxnId="{FCDE6F98-93F0-4F13-B9AD-C15C0F73DC63}">
      <dgm:prSet/>
      <dgm:spPr/>
      <dgm:t>
        <a:bodyPr/>
        <a:lstStyle/>
        <a:p>
          <a:endParaRPr lang="en-US">
            <a:solidFill>
              <a:schemeClr val="bg1"/>
            </a:solidFill>
          </a:endParaRPr>
        </a:p>
      </dgm:t>
    </dgm:pt>
    <dgm:pt modelId="{077980AF-E93B-4F3F-83B2-7111193F4046}" type="sibTrans" cxnId="{FCDE6F98-93F0-4F13-B9AD-C15C0F73DC63}">
      <dgm:prSet/>
      <dgm:spPr/>
      <dgm:t>
        <a:bodyPr/>
        <a:lstStyle/>
        <a:p>
          <a:endParaRPr lang="en-US">
            <a:solidFill>
              <a:schemeClr val="bg1"/>
            </a:solidFill>
          </a:endParaRPr>
        </a:p>
      </dgm:t>
    </dgm:pt>
    <dgm:pt modelId="{4ABF4CDA-676B-4CC7-8508-B65A91EAC390}">
      <dgm:prSet custT="1"/>
      <dgm:spPr/>
      <dgm:t>
        <a:bodyPr/>
        <a:lstStyle/>
        <a:p>
          <a:r>
            <a:rPr lang="en-US" altLang="en-US" sz="2400" dirty="0" smtClean="0">
              <a:latin typeface="+mn-lt"/>
            </a:rPr>
            <a:t>NASS is committed to protecting the confidentiality of information providers</a:t>
          </a:r>
        </a:p>
        <a:p>
          <a:endParaRPr lang="en-US" altLang="en-US" sz="2400" strike="noStrike" dirty="0" smtClean="0">
            <a:latin typeface="+mn-lt"/>
          </a:endParaRPr>
        </a:p>
      </dgm:t>
    </dgm:pt>
    <dgm:pt modelId="{E153949A-5FA8-4D4F-89C2-78BF52B2D2FF}" type="parTrans" cxnId="{B909BAE4-6E57-40C1-BE00-546CDEFE5758}">
      <dgm:prSet/>
      <dgm:spPr/>
      <dgm:t>
        <a:bodyPr/>
        <a:lstStyle/>
        <a:p>
          <a:endParaRPr lang="en-US">
            <a:solidFill>
              <a:schemeClr val="bg1"/>
            </a:solidFill>
          </a:endParaRPr>
        </a:p>
      </dgm:t>
    </dgm:pt>
    <dgm:pt modelId="{57B6C32F-F6A3-4A49-9669-B03D55AADB86}" type="sibTrans" cxnId="{B909BAE4-6E57-40C1-BE00-546CDEFE5758}">
      <dgm:prSet/>
      <dgm:spPr/>
      <dgm:t>
        <a:bodyPr/>
        <a:lstStyle/>
        <a:p>
          <a:endParaRPr lang="en-US">
            <a:solidFill>
              <a:schemeClr val="bg1"/>
            </a:solidFill>
          </a:endParaRPr>
        </a:p>
      </dgm:t>
    </dgm:pt>
    <dgm:pt modelId="{3B7F91D6-434E-4798-803A-B294F1FC9626}">
      <dgm:prSet custT="1"/>
      <dgm:spPr/>
      <dgm:t>
        <a:bodyPr/>
        <a:lstStyle/>
        <a:p>
          <a:pPr>
            <a:spcAft>
              <a:spcPts val="0"/>
            </a:spcAft>
          </a:pPr>
          <a:r>
            <a:rPr lang="en-US" altLang="en-US" sz="2400" dirty="0" smtClean="0">
              <a:latin typeface="+mn-lt"/>
            </a:rPr>
            <a:t>There are laws protecting data confidentiality and violations can result in prison time or fines </a:t>
          </a:r>
        </a:p>
        <a:p>
          <a:pPr>
            <a:spcAft>
              <a:spcPct val="35000"/>
            </a:spcAft>
          </a:pPr>
          <a:r>
            <a:rPr lang="en-US" altLang="en-US" sz="1400" dirty="0" smtClean="0">
              <a:latin typeface="+mn-lt"/>
            </a:rPr>
            <a:t>	- USC, Title 7, Section 2276, “</a:t>
          </a:r>
          <a:r>
            <a:rPr lang="en-US" altLang="en-US" sz="1400" i="1" dirty="0" smtClean="0">
              <a:latin typeface="+mn-lt"/>
            </a:rPr>
            <a:t>Confidentiality of Information</a:t>
          </a:r>
          <a:r>
            <a:rPr lang="en-US" altLang="en-US" sz="1400" dirty="0" smtClean="0">
              <a:latin typeface="+mn-lt"/>
            </a:rPr>
            <a:t>”</a:t>
          </a:r>
        </a:p>
        <a:p>
          <a:pPr>
            <a:spcAft>
              <a:spcPct val="35000"/>
            </a:spcAft>
          </a:pPr>
          <a:r>
            <a:rPr lang="en-US" altLang="en-US" sz="1400" dirty="0" smtClean="0">
              <a:latin typeface="+mn-lt"/>
            </a:rPr>
            <a:t>	- USC, Title 18, Paragraph 1905, “</a:t>
          </a:r>
          <a:r>
            <a:rPr lang="en-US" altLang="en-US" sz="1400" i="1" dirty="0" smtClean="0">
              <a:latin typeface="+mn-lt"/>
            </a:rPr>
            <a:t>Disclosure of Confidential Information Generally</a:t>
          </a:r>
          <a:r>
            <a:rPr lang="en-US" altLang="en-US" sz="1400" dirty="0" smtClean="0">
              <a:latin typeface="+mn-lt"/>
            </a:rPr>
            <a:t>”</a:t>
          </a:r>
        </a:p>
        <a:p>
          <a:pPr>
            <a:spcAft>
              <a:spcPct val="35000"/>
            </a:spcAft>
          </a:pPr>
          <a:r>
            <a:rPr lang="en-US" altLang="en-US" sz="1400" dirty="0" smtClean="0">
              <a:latin typeface="+mn-lt"/>
            </a:rPr>
            <a:t>	- Confidential Information and Statistical Efficiency Act (CIPSEA) of 2002, Sections 512-513 	“</a:t>
          </a:r>
          <a:r>
            <a:rPr lang="en-US" altLang="en-US" sz="1400" i="1" dirty="0" smtClean="0">
              <a:latin typeface="+mn-lt"/>
            </a:rPr>
            <a:t>Limitations on Use and Disclosure of Data and Information</a:t>
          </a:r>
          <a:r>
            <a:rPr lang="en-US" altLang="en-US" sz="1400" dirty="0" smtClean="0">
              <a:latin typeface="+mn-lt"/>
            </a:rPr>
            <a:t>” and “</a:t>
          </a:r>
          <a:r>
            <a:rPr lang="en-US" altLang="en-US" sz="1400" i="1" dirty="0" smtClean="0">
              <a:latin typeface="+mn-lt"/>
            </a:rPr>
            <a:t>Fines and Penalties</a:t>
          </a:r>
          <a:r>
            <a:rPr lang="en-US" altLang="en-US" sz="1400" dirty="0" smtClean="0">
              <a:latin typeface="+mn-lt"/>
            </a:rPr>
            <a:t>”</a:t>
          </a:r>
        </a:p>
        <a:p>
          <a:pPr>
            <a:spcAft>
              <a:spcPct val="35000"/>
            </a:spcAft>
          </a:pPr>
          <a:endParaRPr lang="en-US" altLang="en-US" sz="2400" dirty="0" smtClean="0">
            <a:latin typeface="+mn-lt"/>
          </a:endParaRPr>
        </a:p>
      </dgm:t>
    </dgm:pt>
    <dgm:pt modelId="{A56831D6-8342-4878-9D27-77F5444F3D88}" type="parTrans" cxnId="{29FB6A65-9E76-4DAC-94D0-FE6F9DCACFF7}">
      <dgm:prSet/>
      <dgm:spPr/>
      <dgm:t>
        <a:bodyPr/>
        <a:lstStyle/>
        <a:p>
          <a:endParaRPr lang="en-US">
            <a:solidFill>
              <a:schemeClr val="bg1"/>
            </a:solidFill>
          </a:endParaRPr>
        </a:p>
      </dgm:t>
    </dgm:pt>
    <dgm:pt modelId="{F65E4D81-E247-48F1-98DC-37C4D9B71474}" type="sibTrans" cxnId="{29FB6A65-9E76-4DAC-94D0-FE6F9DCACFF7}">
      <dgm:prSet/>
      <dgm:spPr/>
      <dgm:t>
        <a:bodyPr/>
        <a:lstStyle/>
        <a:p>
          <a:endParaRPr lang="en-US">
            <a:solidFill>
              <a:schemeClr val="bg1"/>
            </a:solidFill>
          </a:endParaRPr>
        </a:p>
      </dgm:t>
    </dgm:pt>
    <dgm:pt modelId="{3C511612-07DA-4F8B-AE1F-ED6B90F5EF5B}">
      <dgm:prSet custT="1"/>
      <dgm:spPr/>
      <dgm:t>
        <a:bodyPr/>
        <a:lstStyle/>
        <a:p>
          <a:r>
            <a:rPr lang="en-US" altLang="en-US" sz="2400" dirty="0" smtClean="0">
              <a:latin typeface="+mn-lt"/>
            </a:rPr>
            <a:t>Only NASS employees or sworn agents have access to record-level NASS data, all other data released is aggregated</a:t>
          </a:r>
        </a:p>
      </dgm:t>
    </dgm:pt>
    <dgm:pt modelId="{FA07B36A-BBFC-49BA-AA02-276B750B7D2C}" type="parTrans" cxnId="{E8E13B9E-2C48-4ECE-B4C3-719494D3B210}">
      <dgm:prSet/>
      <dgm:spPr/>
      <dgm:t>
        <a:bodyPr/>
        <a:lstStyle/>
        <a:p>
          <a:endParaRPr lang="en-US">
            <a:solidFill>
              <a:schemeClr val="bg1"/>
            </a:solidFill>
          </a:endParaRPr>
        </a:p>
      </dgm:t>
    </dgm:pt>
    <dgm:pt modelId="{6BD224CA-0FB2-448C-AB17-E10123BE1A0C}" type="sibTrans" cxnId="{E8E13B9E-2C48-4ECE-B4C3-719494D3B210}">
      <dgm:prSet/>
      <dgm:spPr/>
      <dgm:t>
        <a:bodyPr/>
        <a:lstStyle/>
        <a:p>
          <a:endParaRPr lang="en-US">
            <a:solidFill>
              <a:schemeClr val="bg1"/>
            </a:solidFill>
          </a:endParaRPr>
        </a:p>
      </dgm:t>
    </dgm:pt>
    <dgm:pt modelId="{D3ACAD65-E44E-4C72-B9E0-45CC03E5CA95}" type="pres">
      <dgm:prSet presAssocID="{29D9EDA9-55E1-4BDA-B5E9-31778F2D19A7}" presName="linear" presStyleCnt="0">
        <dgm:presLayoutVars>
          <dgm:dir/>
          <dgm:animLvl val="lvl"/>
          <dgm:resizeHandles val="exact"/>
        </dgm:presLayoutVars>
      </dgm:prSet>
      <dgm:spPr/>
      <dgm:t>
        <a:bodyPr/>
        <a:lstStyle/>
        <a:p>
          <a:endParaRPr lang="en-US"/>
        </a:p>
      </dgm:t>
    </dgm:pt>
    <dgm:pt modelId="{36E67A09-4051-458B-98A5-659967E08D19}" type="pres">
      <dgm:prSet presAssocID="{9B34A05F-0055-49B6-9993-9A2215404BB0}" presName="parentLin" presStyleCnt="0"/>
      <dgm:spPr/>
    </dgm:pt>
    <dgm:pt modelId="{4DE32993-443B-4FAC-BE90-2AB85F6B3ED8}" type="pres">
      <dgm:prSet presAssocID="{9B34A05F-0055-49B6-9993-9A2215404BB0}" presName="parentLeftMargin" presStyleLbl="node1" presStyleIdx="0" presStyleCnt="3"/>
      <dgm:spPr/>
      <dgm:t>
        <a:bodyPr/>
        <a:lstStyle/>
        <a:p>
          <a:endParaRPr lang="en-US"/>
        </a:p>
      </dgm:t>
    </dgm:pt>
    <dgm:pt modelId="{ECE5994B-B8CB-4E91-8F41-4CA9F4A83367}" type="pres">
      <dgm:prSet presAssocID="{9B34A05F-0055-49B6-9993-9A2215404BB0}" presName="parentText" presStyleLbl="node1" presStyleIdx="0" presStyleCnt="3">
        <dgm:presLayoutVars>
          <dgm:chMax val="0"/>
          <dgm:bulletEnabled val="1"/>
        </dgm:presLayoutVars>
      </dgm:prSet>
      <dgm:spPr/>
      <dgm:t>
        <a:bodyPr/>
        <a:lstStyle/>
        <a:p>
          <a:endParaRPr lang="en-US"/>
        </a:p>
      </dgm:t>
    </dgm:pt>
    <dgm:pt modelId="{F2DB0D95-A05E-4F44-A18E-4FE9CB8ADA86}" type="pres">
      <dgm:prSet presAssocID="{9B34A05F-0055-49B6-9993-9A2215404BB0}" presName="negativeSpace" presStyleCnt="0"/>
      <dgm:spPr/>
    </dgm:pt>
    <dgm:pt modelId="{404ED6C5-6825-45EB-8953-BC215AA12E08}" type="pres">
      <dgm:prSet presAssocID="{9B34A05F-0055-49B6-9993-9A2215404BB0}" presName="childText" presStyleLbl="conFgAcc1" presStyleIdx="0" presStyleCnt="3" custScaleY="64443">
        <dgm:presLayoutVars>
          <dgm:bulletEnabled val="1"/>
        </dgm:presLayoutVars>
      </dgm:prSet>
      <dgm:spPr/>
      <dgm:t>
        <a:bodyPr/>
        <a:lstStyle/>
        <a:p>
          <a:endParaRPr lang="en-US"/>
        </a:p>
      </dgm:t>
    </dgm:pt>
    <dgm:pt modelId="{BA03BE24-D665-4845-ACA5-D7502C1D542F}" type="pres">
      <dgm:prSet presAssocID="{790FE8BE-0EAA-4BEB-9E11-D0AEA5EC2115}" presName="spaceBetweenRectangles" presStyleCnt="0"/>
      <dgm:spPr/>
    </dgm:pt>
    <dgm:pt modelId="{6D630A4B-3616-4C90-BD7B-B304B290A123}" type="pres">
      <dgm:prSet presAssocID="{EB4C93AD-7E22-4667-B0B9-824FAB6389A3}" presName="parentLin" presStyleCnt="0"/>
      <dgm:spPr/>
    </dgm:pt>
    <dgm:pt modelId="{169FE808-672F-4E6B-851D-40C2FA1096A1}" type="pres">
      <dgm:prSet presAssocID="{EB4C93AD-7E22-4667-B0B9-824FAB6389A3}" presName="parentLeftMargin" presStyleLbl="node1" presStyleIdx="0" presStyleCnt="3"/>
      <dgm:spPr/>
      <dgm:t>
        <a:bodyPr/>
        <a:lstStyle/>
        <a:p>
          <a:endParaRPr lang="en-US"/>
        </a:p>
      </dgm:t>
    </dgm:pt>
    <dgm:pt modelId="{354D204B-3817-417B-A3D9-4D6F0BFA302A}" type="pres">
      <dgm:prSet presAssocID="{EB4C93AD-7E22-4667-B0B9-824FAB6389A3}" presName="parentText" presStyleLbl="node1" presStyleIdx="1" presStyleCnt="3">
        <dgm:presLayoutVars>
          <dgm:chMax val="0"/>
          <dgm:bulletEnabled val="1"/>
        </dgm:presLayoutVars>
      </dgm:prSet>
      <dgm:spPr/>
      <dgm:t>
        <a:bodyPr/>
        <a:lstStyle/>
        <a:p>
          <a:endParaRPr lang="en-US"/>
        </a:p>
      </dgm:t>
    </dgm:pt>
    <dgm:pt modelId="{D1CEE5C1-34E7-4EB1-B12A-0FEDE72627B3}" type="pres">
      <dgm:prSet presAssocID="{EB4C93AD-7E22-4667-B0B9-824FAB6389A3}" presName="negativeSpace" presStyleCnt="0"/>
      <dgm:spPr/>
    </dgm:pt>
    <dgm:pt modelId="{B162ECF5-ACD6-4AF6-8565-FD2ABEE7B297}" type="pres">
      <dgm:prSet presAssocID="{EB4C93AD-7E22-4667-B0B9-824FAB6389A3}" presName="childText" presStyleLbl="conFgAcc1" presStyleIdx="1" presStyleCnt="3" custScaleY="83499">
        <dgm:presLayoutVars>
          <dgm:bulletEnabled val="1"/>
        </dgm:presLayoutVars>
      </dgm:prSet>
      <dgm:spPr/>
      <dgm:t>
        <a:bodyPr/>
        <a:lstStyle/>
        <a:p>
          <a:endParaRPr lang="en-US"/>
        </a:p>
      </dgm:t>
    </dgm:pt>
    <dgm:pt modelId="{468BBD7C-485E-4597-95D0-BEEBB17DCA0D}" type="pres">
      <dgm:prSet presAssocID="{5BFF689B-95D3-41DC-B634-CABDBB512FD0}" presName="spaceBetweenRectangles" presStyleCnt="0"/>
      <dgm:spPr/>
    </dgm:pt>
    <dgm:pt modelId="{BA7E89F8-34C5-43DA-B94F-A0943EF90FDF}" type="pres">
      <dgm:prSet presAssocID="{0A1745C2-944D-4FA6-9DA7-734B175B4FA3}" presName="parentLin" presStyleCnt="0"/>
      <dgm:spPr/>
    </dgm:pt>
    <dgm:pt modelId="{9169AE75-67B5-4856-8C6D-C727F342D11C}" type="pres">
      <dgm:prSet presAssocID="{0A1745C2-944D-4FA6-9DA7-734B175B4FA3}" presName="parentLeftMargin" presStyleLbl="node1" presStyleIdx="1" presStyleCnt="3"/>
      <dgm:spPr/>
      <dgm:t>
        <a:bodyPr/>
        <a:lstStyle/>
        <a:p>
          <a:endParaRPr lang="en-US"/>
        </a:p>
      </dgm:t>
    </dgm:pt>
    <dgm:pt modelId="{1D58981D-3614-4D23-B84B-D66B209E30B8}" type="pres">
      <dgm:prSet presAssocID="{0A1745C2-944D-4FA6-9DA7-734B175B4FA3}" presName="parentText" presStyleLbl="node1" presStyleIdx="2" presStyleCnt="3">
        <dgm:presLayoutVars>
          <dgm:chMax val="0"/>
          <dgm:bulletEnabled val="1"/>
        </dgm:presLayoutVars>
      </dgm:prSet>
      <dgm:spPr/>
      <dgm:t>
        <a:bodyPr/>
        <a:lstStyle/>
        <a:p>
          <a:endParaRPr lang="en-US"/>
        </a:p>
      </dgm:t>
    </dgm:pt>
    <dgm:pt modelId="{D25EA744-A0D0-4E6D-A97E-F967CA601E6B}" type="pres">
      <dgm:prSet presAssocID="{0A1745C2-944D-4FA6-9DA7-734B175B4FA3}" presName="negativeSpace" presStyleCnt="0"/>
      <dgm:spPr/>
    </dgm:pt>
    <dgm:pt modelId="{AA954E0D-AFE2-4C33-AF8E-4FB594800802}" type="pres">
      <dgm:prSet presAssocID="{0A1745C2-944D-4FA6-9DA7-734B175B4FA3}" presName="childText" presStyleLbl="conFgAcc1" presStyleIdx="2" presStyleCnt="3">
        <dgm:presLayoutVars>
          <dgm:bulletEnabled val="1"/>
        </dgm:presLayoutVars>
      </dgm:prSet>
      <dgm:spPr/>
      <dgm:t>
        <a:bodyPr/>
        <a:lstStyle/>
        <a:p>
          <a:endParaRPr lang="en-US"/>
        </a:p>
      </dgm:t>
    </dgm:pt>
  </dgm:ptLst>
  <dgm:cxnLst>
    <dgm:cxn modelId="{1B1688B9-FD88-45C6-B6AA-B627611815F3}" type="presOf" srcId="{4ABF4CDA-676B-4CC7-8508-B65A91EAC390}" destId="{404ED6C5-6825-45EB-8953-BC215AA12E08}" srcOrd="0" destOrd="0" presId="urn:microsoft.com/office/officeart/2005/8/layout/list1"/>
    <dgm:cxn modelId="{1C017820-7108-41DD-B167-452C0C14D71C}" type="presOf" srcId="{3B7F91D6-434E-4798-803A-B294F1FC9626}" destId="{B162ECF5-ACD6-4AF6-8565-FD2ABEE7B297}" srcOrd="0" destOrd="0" presId="urn:microsoft.com/office/officeart/2005/8/layout/list1"/>
    <dgm:cxn modelId="{B909BAE4-6E57-40C1-BE00-546CDEFE5758}" srcId="{9B34A05F-0055-49B6-9993-9A2215404BB0}" destId="{4ABF4CDA-676B-4CC7-8508-B65A91EAC390}" srcOrd="0" destOrd="0" parTransId="{E153949A-5FA8-4D4F-89C2-78BF52B2D2FF}" sibTransId="{57B6C32F-F6A3-4A49-9669-B03D55AADB86}"/>
    <dgm:cxn modelId="{FCDE6F98-93F0-4F13-B9AD-C15C0F73DC63}" srcId="{29D9EDA9-55E1-4BDA-B5E9-31778F2D19A7}" destId="{0A1745C2-944D-4FA6-9DA7-734B175B4FA3}" srcOrd="2" destOrd="0" parTransId="{B7777105-9DE3-49A9-A3AB-4A3AD9592DC8}" sibTransId="{077980AF-E93B-4F3F-83B2-7111193F4046}"/>
    <dgm:cxn modelId="{29FB6A65-9E76-4DAC-94D0-FE6F9DCACFF7}" srcId="{EB4C93AD-7E22-4667-B0B9-824FAB6389A3}" destId="{3B7F91D6-434E-4798-803A-B294F1FC9626}" srcOrd="0" destOrd="0" parTransId="{A56831D6-8342-4878-9D27-77F5444F3D88}" sibTransId="{F65E4D81-E247-48F1-98DC-37C4D9B71474}"/>
    <dgm:cxn modelId="{5581B3BD-6909-4F40-B7CF-363BEF7FCEDD}" type="presOf" srcId="{0A1745C2-944D-4FA6-9DA7-734B175B4FA3}" destId="{9169AE75-67B5-4856-8C6D-C727F342D11C}" srcOrd="0" destOrd="0" presId="urn:microsoft.com/office/officeart/2005/8/layout/list1"/>
    <dgm:cxn modelId="{F531EA32-BBB5-4965-9EB7-424CA4C67F1A}" type="presOf" srcId="{EB4C93AD-7E22-4667-B0B9-824FAB6389A3}" destId="{354D204B-3817-417B-A3D9-4D6F0BFA302A}" srcOrd="1" destOrd="0" presId="urn:microsoft.com/office/officeart/2005/8/layout/list1"/>
    <dgm:cxn modelId="{EBBFAA06-D946-4550-9290-ADDE57FF0A5E}" type="presOf" srcId="{9B34A05F-0055-49B6-9993-9A2215404BB0}" destId="{ECE5994B-B8CB-4E91-8F41-4CA9F4A83367}" srcOrd="1" destOrd="0" presId="urn:microsoft.com/office/officeart/2005/8/layout/list1"/>
    <dgm:cxn modelId="{EEDC1ABA-6106-4309-801E-736398330D1A}" srcId="{29D9EDA9-55E1-4BDA-B5E9-31778F2D19A7}" destId="{9B34A05F-0055-49B6-9993-9A2215404BB0}" srcOrd="0" destOrd="0" parTransId="{B3BCC55A-406B-47C7-A4E1-E6DCB397F5D8}" sibTransId="{790FE8BE-0EAA-4BEB-9E11-D0AEA5EC2115}"/>
    <dgm:cxn modelId="{7FAECF91-89FF-46AD-B8C6-5CD54A049BD7}" type="presOf" srcId="{0A1745C2-944D-4FA6-9DA7-734B175B4FA3}" destId="{1D58981D-3614-4D23-B84B-D66B209E30B8}" srcOrd="1" destOrd="0" presId="urn:microsoft.com/office/officeart/2005/8/layout/list1"/>
    <dgm:cxn modelId="{54F9CD68-0470-4BAA-A77D-3712898917FF}" type="presOf" srcId="{EB4C93AD-7E22-4667-B0B9-824FAB6389A3}" destId="{169FE808-672F-4E6B-851D-40C2FA1096A1}" srcOrd="0" destOrd="0" presId="urn:microsoft.com/office/officeart/2005/8/layout/list1"/>
    <dgm:cxn modelId="{D57DA836-CAB7-4F27-B21C-1268DEAB099F}" type="presOf" srcId="{9B34A05F-0055-49B6-9993-9A2215404BB0}" destId="{4DE32993-443B-4FAC-BE90-2AB85F6B3ED8}" srcOrd="0" destOrd="0" presId="urn:microsoft.com/office/officeart/2005/8/layout/list1"/>
    <dgm:cxn modelId="{D70D8418-2D5B-415E-9FFA-31947E5798B5}" srcId="{29D9EDA9-55E1-4BDA-B5E9-31778F2D19A7}" destId="{EB4C93AD-7E22-4667-B0B9-824FAB6389A3}" srcOrd="1" destOrd="0" parTransId="{8D43588A-39BC-4FF3-B329-7EDEB6BAF92B}" sibTransId="{5BFF689B-95D3-41DC-B634-CABDBB512FD0}"/>
    <dgm:cxn modelId="{E8E13B9E-2C48-4ECE-B4C3-719494D3B210}" srcId="{0A1745C2-944D-4FA6-9DA7-734B175B4FA3}" destId="{3C511612-07DA-4F8B-AE1F-ED6B90F5EF5B}" srcOrd="0" destOrd="0" parTransId="{FA07B36A-BBFC-49BA-AA02-276B750B7D2C}" sibTransId="{6BD224CA-0FB2-448C-AB17-E10123BE1A0C}"/>
    <dgm:cxn modelId="{AB7AB5A3-7176-433F-89C3-2A9C8C7EAD34}" type="presOf" srcId="{3C511612-07DA-4F8B-AE1F-ED6B90F5EF5B}" destId="{AA954E0D-AFE2-4C33-AF8E-4FB594800802}" srcOrd="0" destOrd="0" presId="urn:microsoft.com/office/officeart/2005/8/layout/list1"/>
    <dgm:cxn modelId="{ACC5D311-DBA8-47BC-A636-F15C75C7C42B}" type="presOf" srcId="{29D9EDA9-55E1-4BDA-B5E9-31778F2D19A7}" destId="{D3ACAD65-E44E-4C72-B9E0-45CC03E5CA95}" srcOrd="0" destOrd="0" presId="urn:microsoft.com/office/officeart/2005/8/layout/list1"/>
    <dgm:cxn modelId="{C589A9C5-32FE-4561-9783-A99BA87C5290}" type="presParOf" srcId="{D3ACAD65-E44E-4C72-B9E0-45CC03E5CA95}" destId="{36E67A09-4051-458B-98A5-659967E08D19}" srcOrd="0" destOrd="0" presId="urn:microsoft.com/office/officeart/2005/8/layout/list1"/>
    <dgm:cxn modelId="{FC47A607-9C34-4B3B-907F-8808C118162C}" type="presParOf" srcId="{36E67A09-4051-458B-98A5-659967E08D19}" destId="{4DE32993-443B-4FAC-BE90-2AB85F6B3ED8}" srcOrd="0" destOrd="0" presId="urn:microsoft.com/office/officeart/2005/8/layout/list1"/>
    <dgm:cxn modelId="{92F4FC28-8DF2-4ACE-A399-7BF5256031D1}" type="presParOf" srcId="{36E67A09-4051-458B-98A5-659967E08D19}" destId="{ECE5994B-B8CB-4E91-8F41-4CA9F4A83367}" srcOrd="1" destOrd="0" presId="urn:microsoft.com/office/officeart/2005/8/layout/list1"/>
    <dgm:cxn modelId="{00AEA385-CAE6-4050-8250-D035518B50B7}" type="presParOf" srcId="{D3ACAD65-E44E-4C72-B9E0-45CC03E5CA95}" destId="{F2DB0D95-A05E-4F44-A18E-4FE9CB8ADA86}" srcOrd="1" destOrd="0" presId="urn:microsoft.com/office/officeart/2005/8/layout/list1"/>
    <dgm:cxn modelId="{DC5B357B-9E77-4363-A150-58B0374A64A2}" type="presParOf" srcId="{D3ACAD65-E44E-4C72-B9E0-45CC03E5CA95}" destId="{404ED6C5-6825-45EB-8953-BC215AA12E08}" srcOrd="2" destOrd="0" presId="urn:microsoft.com/office/officeart/2005/8/layout/list1"/>
    <dgm:cxn modelId="{3CF036A3-C9C3-488F-B8B5-34C0033CC118}" type="presParOf" srcId="{D3ACAD65-E44E-4C72-B9E0-45CC03E5CA95}" destId="{BA03BE24-D665-4845-ACA5-D7502C1D542F}" srcOrd="3" destOrd="0" presId="urn:microsoft.com/office/officeart/2005/8/layout/list1"/>
    <dgm:cxn modelId="{ACF1AB95-013A-40B3-B209-DFAF22B8FA94}" type="presParOf" srcId="{D3ACAD65-E44E-4C72-B9E0-45CC03E5CA95}" destId="{6D630A4B-3616-4C90-BD7B-B304B290A123}" srcOrd="4" destOrd="0" presId="urn:microsoft.com/office/officeart/2005/8/layout/list1"/>
    <dgm:cxn modelId="{3424C248-262F-45C9-BF51-A36C2B5EA008}" type="presParOf" srcId="{6D630A4B-3616-4C90-BD7B-B304B290A123}" destId="{169FE808-672F-4E6B-851D-40C2FA1096A1}" srcOrd="0" destOrd="0" presId="urn:microsoft.com/office/officeart/2005/8/layout/list1"/>
    <dgm:cxn modelId="{0324B64D-A0E7-4467-AE1D-CFB2F6A4531D}" type="presParOf" srcId="{6D630A4B-3616-4C90-BD7B-B304B290A123}" destId="{354D204B-3817-417B-A3D9-4D6F0BFA302A}" srcOrd="1" destOrd="0" presId="urn:microsoft.com/office/officeart/2005/8/layout/list1"/>
    <dgm:cxn modelId="{8B98D07C-AC71-4FB2-ADF1-CE7ADF386BE5}" type="presParOf" srcId="{D3ACAD65-E44E-4C72-B9E0-45CC03E5CA95}" destId="{D1CEE5C1-34E7-4EB1-B12A-0FEDE72627B3}" srcOrd="5" destOrd="0" presId="urn:microsoft.com/office/officeart/2005/8/layout/list1"/>
    <dgm:cxn modelId="{D1140C5B-0A6E-4E43-AF65-BEE1A7C2F186}" type="presParOf" srcId="{D3ACAD65-E44E-4C72-B9E0-45CC03E5CA95}" destId="{B162ECF5-ACD6-4AF6-8565-FD2ABEE7B297}" srcOrd="6" destOrd="0" presId="urn:microsoft.com/office/officeart/2005/8/layout/list1"/>
    <dgm:cxn modelId="{9E4C1A40-94AB-490A-9E88-DC172B92C8EC}" type="presParOf" srcId="{D3ACAD65-E44E-4C72-B9E0-45CC03E5CA95}" destId="{468BBD7C-485E-4597-95D0-BEEBB17DCA0D}" srcOrd="7" destOrd="0" presId="urn:microsoft.com/office/officeart/2005/8/layout/list1"/>
    <dgm:cxn modelId="{965AA50A-B0DB-4BAC-A717-541B2639512F}" type="presParOf" srcId="{D3ACAD65-E44E-4C72-B9E0-45CC03E5CA95}" destId="{BA7E89F8-34C5-43DA-B94F-A0943EF90FDF}" srcOrd="8" destOrd="0" presId="urn:microsoft.com/office/officeart/2005/8/layout/list1"/>
    <dgm:cxn modelId="{ACEB6EA2-0258-43B0-91A5-A53222087B8D}" type="presParOf" srcId="{BA7E89F8-34C5-43DA-B94F-A0943EF90FDF}" destId="{9169AE75-67B5-4856-8C6D-C727F342D11C}" srcOrd="0" destOrd="0" presId="urn:microsoft.com/office/officeart/2005/8/layout/list1"/>
    <dgm:cxn modelId="{9B2356E8-7DA3-482D-BE5A-4A776B258DBB}" type="presParOf" srcId="{BA7E89F8-34C5-43DA-B94F-A0943EF90FDF}" destId="{1D58981D-3614-4D23-B84B-D66B209E30B8}" srcOrd="1" destOrd="0" presId="urn:microsoft.com/office/officeart/2005/8/layout/list1"/>
    <dgm:cxn modelId="{65843119-602E-4F8F-9EFD-BFD00CC56C9E}" type="presParOf" srcId="{D3ACAD65-E44E-4C72-B9E0-45CC03E5CA95}" destId="{D25EA744-A0D0-4E6D-A97E-F967CA601E6B}" srcOrd="9" destOrd="0" presId="urn:microsoft.com/office/officeart/2005/8/layout/list1"/>
    <dgm:cxn modelId="{A52457BB-46B5-4034-B9F3-E60AFA463EE4}" type="presParOf" srcId="{D3ACAD65-E44E-4C72-B9E0-45CC03E5CA95}" destId="{AA954E0D-AFE2-4C33-AF8E-4FB59480080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D9EDA9-55E1-4BDA-B5E9-31778F2D19A7}" type="doc">
      <dgm:prSet loTypeId="urn:microsoft.com/office/officeart/2005/8/layout/list1" loCatId="list" qsTypeId="urn:microsoft.com/office/officeart/2005/8/quickstyle/simple5" qsCatId="simple" csTypeId="urn:microsoft.com/office/officeart/2005/8/colors/accent5_2" csCatId="accent5" phldr="1"/>
      <dgm:spPr/>
      <dgm:t>
        <a:bodyPr/>
        <a:lstStyle/>
        <a:p>
          <a:endParaRPr lang="en-US"/>
        </a:p>
      </dgm:t>
    </dgm:pt>
    <dgm:pt modelId="{9B34A05F-0055-49B6-9993-9A2215404BB0}">
      <dgm:prSet custT="1"/>
      <dgm:spPr/>
      <dgm:t>
        <a:bodyPr/>
        <a:lstStyle/>
        <a:p>
          <a:r>
            <a:rPr lang="en-US" altLang="en-US" sz="2400" smtClean="0">
              <a:latin typeface="+mn-lt"/>
            </a:rPr>
            <a:t>Mirrored values</a:t>
          </a:r>
          <a:endParaRPr lang="en-US" altLang="en-US" sz="2400" dirty="0" smtClean="0">
            <a:latin typeface="+mn-lt"/>
          </a:endParaRPr>
        </a:p>
      </dgm:t>
    </dgm:pt>
    <dgm:pt modelId="{B3BCC55A-406B-47C7-A4E1-E6DCB397F5D8}" type="parTrans" cxnId="{EEDC1ABA-6106-4309-801E-736398330D1A}">
      <dgm:prSet/>
      <dgm:spPr/>
      <dgm:t>
        <a:bodyPr/>
        <a:lstStyle/>
        <a:p>
          <a:endParaRPr lang="en-US" sz="2000">
            <a:solidFill>
              <a:schemeClr val="bg1"/>
            </a:solidFill>
          </a:endParaRPr>
        </a:p>
      </dgm:t>
    </dgm:pt>
    <dgm:pt modelId="{790FE8BE-0EAA-4BEB-9E11-D0AEA5EC2115}" type="sibTrans" cxnId="{EEDC1ABA-6106-4309-801E-736398330D1A}">
      <dgm:prSet/>
      <dgm:spPr/>
      <dgm:t>
        <a:bodyPr/>
        <a:lstStyle/>
        <a:p>
          <a:endParaRPr lang="en-US" sz="2000">
            <a:solidFill>
              <a:schemeClr val="bg1"/>
            </a:solidFill>
          </a:endParaRPr>
        </a:p>
      </dgm:t>
    </dgm:pt>
    <dgm:pt modelId="{EB4C93AD-7E22-4667-B0B9-824FAB6389A3}">
      <dgm:prSet custT="1"/>
      <dgm:spPr/>
      <dgm:t>
        <a:bodyPr/>
        <a:lstStyle/>
        <a:p>
          <a:r>
            <a:rPr lang="en-US" altLang="en-US" sz="2400" smtClean="0">
              <a:latin typeface="+mn-lt"/>
            </a:rPr>
            <a:t>Statistical unit</a:t>
          </a:r>
          <a:endParaRPr lang="en-US" altLang="en-US" sz="2400" dirty="0" smtClean="0">
            <a:latin typeface="+mn-lt"/>
          </a:endParaRPr>
        </a:p>
      </dgm:t>
    </dgm:pt>
    <dgm:pt modelId="{8D43588A-39BC-4FF3-B329-7EDEB6BAF92B}" type="parTrans" cxnId="{D70D8418-2D5B-415E-9FFA-31947E5798B5}">
      <dgm:prSet/>
      <dgm:spPr/>
      <dgm:t>
        <a:bodyPr/>
        <a:lstStyle/>
        <a:p>
          <a:endParaRPr lang="en-US" sz="2000">
            <a:solidFill>
              <a:schemeClr val="bg1"/>
            </a:solidFill>
          </a:endParaRPr>
        </a:p>
      </dgm:t>
    </dgm:pt>
    <dgm:pt modelId="{5BFF689B-95D3-41DC-B634-CABDBB512FD0}" type="sibTrans" cxnId="{D70D8418-2D5B-415E-9FFA-31947E5798B5}">
      <dgm:prSet/>
      <dgm:spPr/>
      <dgm:t>
        <a:bodyPr/>
        <a:lstStyle/>
        <a:p>
          <a:endParaRPr lang="en-US" sz="2000">
            <a:solidFill>
              <a:schemeClr val="bg1"/>
            </a:solidFill>
          </a:endParaRPr>
        </a:p>
      </dgm:t>
    </dgm:pt>
    <dgm:pt modelId="{4ABF4CDA-676B-4CC7-8508-B65A91EAC390}">
      <dgm:prSet custT="1"/>
      <dgm:spPr/>
      <dgm:t>
        <a:bodyPr/>
        <a:lstStyle/>
        <a:p>
          <a:r>
            <a:rPr lang="en-US" altLang="en-US" sz="2400" smtClean="0">
              <a:latin typeface="+mn-lt"/>
            </a:rPr>
            <a:t>NAHMS is committed to protecting the confidentiality of information providers</a:t>
          </a:r>
        </a:p>
        <a:p>
          <a:endParaRPr lang="en-US" altLang="en-US" sz="2400" strike="noStrike" dirty="0" smtClean="0">
            <a:latin typeface="+mn-lt"/>
          </a:endParaRPr>
        </a:p>
      </dgm:t>
    </dgm:pt>
    <dgm:pt modelId="{E153949A-5FA8-4D4F-89C2-78BF52B2D2FF}" type="parTrans" cxnId="{B909BAE4-6E57-40C1-BE00-546CDEFE5758}">
      <dgm:prSet/>
      <dgm:spPr/>
      <dgm:t>
        <a:bodyPr/>
        <a:lstStyle/>
        <a:p>
          <a:endParaRPr lang="en-US"/>
        </a:p>
      </dgm:t>
    </dgm:pt>
    <dgm:pt modelId="{57B6C32F-F6A3-4A49-9669-B03D55AADB86}" type="sibTrans" cxnId="{B909BAE4-6E57-40C1-BE00-546CDEFE5758}">
      <dgm:prSet/>
      <dgm:spPr/>
      <dgm:t>
        <a:bodyPr/>
        <a:lstStyle/>
        <a:p>
          <a:endParaRPr lang="en-US"/>
        </a:p>
      </dgm:t>
    </dgm:pt>
    <dgm:pt modelId="{3B7F91D6-434E-4798-803A-B294F1FC9626}">
      <dgm:prSet custT="1"/>
      <dgm:spPr/>
      <dgm:t>
        <a:bodyPr/>
        <a:lstStyle/>
        <a:p>
          <a:pPr>
            <a:spcAft>
              <a:spcPts val="0"/>
            </a:spcAft>
          </a:pPr>
          <a:r>
            <a:rPr lang="en-US" altLang="en-US" sz="2400" dirty="0" smtClean="0">
              <a:latin typeface="+mn-lt"/>
            </a:rPr>
            <a:t>As a designated statistical unit, NAHMS and NAHMS agents have the same commitments under the law to protect confidential information and use it only for statistical purposes</a:t>
          </a:r>
        </a:p>
      </dgm:t>
    </dgm:pt>
    <dgm:pt modelId="{A56831D6-8342-4878-9D27-77F5444F3D88}" type="parTrans" cxnId="{29FB6A65-9E76-4DAC-94D0-FE6F9DCACFF7}">
      <dgm:prSet/>
      <dgm:spPr/>
      <dgm:t>
        <a:bodyPr/>
        <a:lstStyle/>
        <a:p>
          <a:endParaRPr lang="en-US"/>
        </a:p>
      </dgm:t>
    </dgm:pt>
    <dgm:pt modelId="{F65E4D81-E247-48F1-98DC-37C4D9B71474}" type="sibTrans" cxnId="{29FB6A65-9E76-4DAC-94D0-FE6F9DCACFF7}">
      <dgm:prSet/>
      <dgm:spPr/>
      <dgm:t>
        <a:bodyPr/>
        <a:lstStyle/>
        <a:p>
          <a:endParaRPr lang="en-US"/>
        </a:p>
      </dgm:t>
    </dgm:pt>
    <dgm:pt modelId="{81F67B52-9B87-41A7-8E2D-710AECC24601}" type="pres">
      <dgm:prSet presAssocID="{29D9EDA9-55E1-4BDA-B5E9-31778F2D19A7}" presName="linear" presStyleCnt="0">
        <dgm:presLayoutVars>
          <dgm:dir/>
          <dgm:animLvl val="lvl"/>
          <dgm:resizeHandles val="exact"/>
        </dgm:presLayoutVars>
      </dgm:prSet>
      <dgm:spPr/>
      <dgm:t>
        <a:bodyPr/>
        <a:lstStyle/>
        <a:p>
          <a:endParaRPr lang="en-US"/>
        </a:p>
      </dgm:t>
    </dgm:pt>
    <dgm:pt modelId="{28664008-0EE6-4AF7-8136-2CF7A25B111D}" type="pres">
      <dgm:prSet presAssocID="{9B34A05F-0055-49B6-9993-9A2215404BB0}" presName="parentLin" presStyleCnt="0"/>
      <dgm:spPr/>
      <dgm:t>
        <a:bodyPr/>
        <a:lstStyle/>
        <a:p>
          <a:endParaRPr lang="en-US"/>
        </a:p>
      </dgm:t>
    </dgm:pt>
    <dgm:pt modelId="{9AB84774-225E-4B0B-82B9-EC1DE7C2AE93}" type="pres">
      <dgm:prSet presAssocID="{9B34A05F-0055-49B6-9993-9A2215404BB0}" presName="parentLeftMargin" presStyleLbl="node1" presStyleIdx="0" presStyleCnt="2"/>
      <dgm:spPr/>
      <dgm:t>
        <a:bodyPr/>
        <a:lstStyle/>
        <a:p>
          <a:endParaRPr lang="en-US"/>
        </a:p>
      </dgm:t>
    </dgm:pt>
    <dgm:pt modelId="{7FBDE4A6-90F7-4949-9409-57E50F5340B9}" type="pres">
      <dgm:prSet presAssocID="{9B34A05F-0055-49B6-9993-9A2215404BB0}" presName="parentText" presStyleLbl="node1" presStyleIdx="0" presStyleCnt="2">
        <dgm:presLayoutVars>
          <dgm:chMax val="0"/>
          <dgm:bulletEnabled val="1"/>
        </dgm:presLayoutVars>
      </dgm:prSet>
      <dgm:spPr/>
      <dgm:t>
        <a:bodyPr/>
        <a:lstStyle/>
        <a:p>
          <a:endParaRPr lang="en-US"/>
        </a:p>
      </dgm:t>
    </dgm:pt>
    <dgm:pt modelId="{6EA80A00-2B7D-44FD-B8C7-9EE21064ABFE}" type="pres">
      <dgm:prSet presAssocID="{9B34A05F-0055-49B6-9993-9A2215404BB0}" presName="negativeSpace" presStyleCnt="0"/>
      <dgm:spPr/>
      <dgm:t>
        <a:bodyPr/>
        <a:lstStyle/>
        <a:p>
          <a:endParaRPr lang="en-US"/>
        </a:p>
      </dgm:t>
    </dgm:pt>
    <dgm:pt modelId="{03F31947-1E28-4A42-9398-788F8846798A}" type="pres">
      <dgm:prSet presAssocID="{9B34A05F-0055-49B6-9993-9A2215404BB0}" presName="childText" presStyleLbl="conFgAcc1" presStyleIdx="0" presStyleCnt="2">
        <dgm:presLayoutVars>
          <dgm:bulletEnabled val="1"/>
        </dgm:presLayoutVars>
      </dgm:prSet>
      <dgm:spPr/>
      <dgm:t>
        <a:bodyPr/>
        <a:lstStyle/>
        <a:p>
          <a:endParaRPr lang="en-US"/>
        </a:p>
      </dgm:t>
    </dgm:pt>
    <dgm:pt modelId="{7F6443A2-A103-4F02-9602-EBD4D171FD79}" type="pres">
      <dgm:prSet presAssocID="{790FE8BE-0EAA-4BEB-9E11-D0AEA5EC2115}" presName="spaceBetweenRectangles" presStyleCnt="0"/>
      <dgm:spPr/>
      <dgm:t>
        <a:bodyPr/>
        <a:lstStyle/>
        <a:p>
          <a:endParaRPr lang="en-US"/>
        </a:p>
      </dgm:t>
    </dgm:pt>
    <dgm:pt modelId="{D0E13563-E9A8-45DE-9738-3E78F5CD4E82}" type="pres">
      <dgm:prSet presAssocID="{EB4C93AD-7E22-4667-B0B9-824FAB6389A3}" presName="parentLin" presStyleCnt="0"/>
      <dgm:spPr/>
      <dgm:t>
        <a:bodyPr/>
        <a:lstStyle/>
        <a:p>
          <a:endParaRPr lang="en-US"/>
        </a:p>
      </dgm:t>
    </dgm:pt>
    <dgm:pt modelId="{DDAECF26-2204-4E20-958A-A194DB0F4E8F}" type="pres">
      <dgm:prSet presAssocID="{EB4C93AD-7E22-4667-B0B9-824FAB6389A3}" presName="parentLeftMargin" presStyleLbl="node1" presStyleIdx="0" presStyleCnt="2"/>
      <dgm:spPr/>
      <dgm:t>
        <a:bodyPr/>
        <a:lstStyle/>
        <a:p>
          <a:endParaRPr lang="en-US"/>
        </a:p>
      </dgm:t>
    </dgm:pt>
    <dgm:pt modelId="{850E1B83-BFBB-41CB-AE05-ABA6A3F9CBD4}" type="pres">
      <dgm:prSet presAssocID="{EB4C93AD-7E22-4667-B0B9-824FAB6389A3}" presName="parentText" presStyleLbl="node1" presStyleIdx="1" presStyleCnt="2">
        <dgm:presLayoutVars>
          <dgm:chMax val="0"/>
          <dgm:bulletEnabled val="1"/>
        </dgm:presLayoutVars>
      </dgm:prSet>
      <dgm:spPr/>
      <dgm:t>
        <a:bodyPr/>
        <a:lstStyle/>
        <a:p>
          <a:endParaRPr lang="en-US"/>
        </a:p>
      </dgm:t>
    </dgm:pt>
    <dgm:pt modelId="{B0573C70-10DA-4584-ACC2-FB777A954C48}" type="pres">
      <dgm:prSet presAssocID="{EB4C93AD-7E22-4667-B0B9-824FAB6389A3}" presName="negativeSpace" presStyleCnt="0"/>
      <dgm:spPr/>
      <dgm:t>
        <a:bodyPr/>
        <a:lstStyle/>
        <a:p>
          <a:endParaRPr lang="en-US"/>
        </a:p>
      </dgm:t>
    </dgm:pt>
    <dgm:pt modelId="{2EBA1AE8-C8AF-412A-9BBD-E6557C06F637}" type="pres">
      <dgm:prSet presAssocID="{EB4C93AD-7E22-4667-B0B9-824FAB6389A3}" presName="childText" presStyleLbl="conFgAcc1" presStyleIdx="1" presStyleCnt="2">
        <dgm:presLayoutVars>
          <dgm:bulletEnabled val="1"/>
        </dgm:presLayoutVars>
      </dgm:prSet>
      <dgm:spPr/>
      <dgm:t>
        <a:bodyPr/>
        <a:lstStyle/>
        <a:p>
          <a:endParaRPr lang="en-US"/>
        </a:p>
      </dgm:t>
    </dgm:pt>
  </dgm:ptLst>
  <dgm:cxnLst>
    <dgm:cxn modelId="{C348D2E8-814A-4960-8094-5113BF1F4B0E}" type="presOf" srcId="{9B34A05F-0055-49B6-9993-9A2215404BB0}" destId="{9AB84774-225E-4B0B-82B9-EC1DE7C2AE93}" srcOrd="0" destOrd="0" presId="urn:microsoft.com/office/officeart/2005/8/layout/list1"/>
    <dgm:cxn modelId="{B909BAE4-6E57-40C1-BE00-546CDEFE5758}" srcId="{9B34A05F-0055-49B6-9993-9A2215404BB0}" destId="{4ABF4CDA-676B-4CC7-8508-B65A91EAC390}" srcOrd="0" destOrd="0" parTransId="{E153949A-5FA8-4D4F-89C2-78BF52B2D2FF}" sibTransId="{57B6C32F-F6A3-4A49-9669-B03D55AADB86}"/>
    <dgm:cxn modelId="{29FB6A65-9E76-4DAC-94D0-FE6F9DCACFF7}" srcId="{EB4C93AD-7E22-4667-B0B9-824FAB6389A3}" destId="{3B7F91D6-434E-4798-803A-B294F1FC9626}" srcOrd="0" destOrd="0" parTransId="{A56831D6-8342-4878-9D27-77F5444F3D88}" sibTransId="{F65E4D81-E247-48F1-98DC-37C4D9B71474}"/>
    <dgm:cxn modelId="{EEDC1ABA-6106-4309-801E-736398330D1A}" srcId="{29D9EDA9-55E1-4BDA-B5E9-31778F2D19A7}" destId="{9B34A05F-0055-49B6-9993-9A2215404BB0}" srcOrd="0" destOrd="0" parTransId="{B3BCC55A-406B-47C7-A4E1-E6DCB397F5D8}" sibTransId="{790FE8BE-0EAA-4BEB-9E11-D0AEA5EC2115}"/>
    <dgm:cxn modelId="{E64C9BE4-030B-46F4-AECA-E41C345BEB25}" type="presOf" srcId="{3B7F91D6-434E-4798-803A-B294F1FC9626}" destId="{2EBA1AE8-C8AF-412A-9BBD-E6557C06F637}" srcOrd="0" destOrd="0" presId="urn:microsoft.com/office/officeart/2005/8/layout/list1"/>
    <dgm:cxn modelId="{F4911B46-C88B-4A90-815A-3A616C012307}" type="presOf" srcId="{29D9EDA9-55E1-4BDA-B5E9-31778F2D19A7}" destId="{81F67B52-9B87-41A7-8E2D-710AECC24601}" srcOrd="0" destOrd="0" presId="urn:microsoft.com/office/officeart/2005/8/layout/list1"/>
    <dgm:cxn modelId="{D70D8418-2D5B-415E-9FFA-31947E5798B5}" srcId="{29D9EDA9-55E1-4BDA-B5E9-31778F2D19A7}" destId="{EB4C93AD-7E22-4667-B0B9-824FAB6389A3}" srcOrd="1" destOrd="0" parTransId="{8D43588A-39BC-4FF3-B329-7EDEB6BAF92B}" sibTransId="{5BFF689B-95D3-41DC-B634-CABDBB512FD0}"/>
    <dgm:cxn modelId="{C47289D3-3827-48A7-A59E-3CF660A77C75}" type="presOf" srcId="{EB4C93AD-7E22-4667-B0B9-824FAB6389A3}" destId="{DDAECF26-2204-4E20-958A-A194DB0F4E8F}" srcOrd="0" destOrd="0" presId="urn:microsoft.com/office/officeart/2005/8/layout/list1"/>
    <dgm:cxn modelId="{F50238CC-29A0-46B3-A0D6-FCFF954EE109}" type="presOf" srcId="{4ABF4CDA-676B-4CC7-8508-B65A91EAC390}" destId="{03F31947-1E28-4A42-9398-788F8846798A}" srcOrd="0" destOrd="0" presId="urn:microsoft.com/office/officeart/2005/8/layout/list1"/>
    <dgm:cxn modelId="{4065F573-86D2-45B4-A5E3-DF91EC2AACAD}" type="presOf" srcId="{9B34A05F-0055-49B6-9993-9A2215404BB0}" destId="{7FBDE4A6-90F7-4949-9409-57E50F5340B9}" srcOrd="1" destOrd="0" presId="urn:microsoft.com/office/officeart/2005/8/layout/list1"/>
    <dgm:cxn modelId="{0C675870-D682-4C36-A5EB-7A5671872C1C}" type="presOf" srcId="{EB4C93AD-7E22-4667-B0B9-824FAB6389A3}" destId="{850E1B83-BFBB-41CB-AE05-ABA6A3F9CBD4}" srcOrd="1" destOrd="0" presId="urn:microsoft.com/office/officeart/2005/8/layout/list1"/>
    <dgm:cxn modelId="{CF4396B7-18EE-4B3F-98F4-B2ACC476A586}" type="presParOf" srcId="{81F67B52-9B87-41A7-8E2D-710AECC24601}" destId="{28664008-0EE6-4AF7-8136-2CF7A25B111D}" srcOrd="0" destOrd="0" presId="urn:microsoft.com/office/officeart/2005/8/layout/list1"/>
    <dgm:cxn modelId="{F0913B46-0DCB-4239-83AC-97C7E5BE90C4}" type="presParOf" srcId="{28664008-0EE6-4AF7-8136-2CF7A25B111D}" destId="{9AB84774-225E-4B0B-82B9-EC1DE7C2AE93}" srcOrd="0" destOrd="0" presId="urn:microsoft.com/office/officeart/2005/8/layout/list1"/>
    <dgm:cxn modelId="{03F64FEC-8F25-45B8-8208-2CD3F55E4721}" type="presParOf" srcId="{28664008-0EE6-4AF7-8136-2CF7A25B111D}" destId="{7FBDE4A6-90F7-4949-9409-57E50F5340B9}" srcOrd="1" destOrd="0" presId="urn:microsoft.com/office/officeart/2005/8/layout/list1"/>
    <dgm:cxn modelId="{FA1CA7DA-857C-4252-A69C-E00651424FDE}" type="presParOf" srcId="{81F67B52-9B87-41A7-8E2D-710AECC24601}" destId="{6EA80A00-2B7D-44FD-B8C7-9EE21064ABFE}" srcOrd="1" destOrd="0" presId="urn:microsoft.com/office/officeart/2005/8/layout/list1"/>
    <dgm:cxn modelId="{BC17D9AF-5C9A-4F7C-AF37-48C9C2BF06FA}" type="presParOf" srcId="{81F67B52-9B87-41A7-8E2D-710AECC24601}" destId="{03F31947-1E28-4A42-9398-788F8846798A}" srcOrd="2" destOrd="0" presId="urn:microsoft.com/office/officeart/2005/8/layout/list1"/>
    <dgm:cxn modelId="{9EA2AA10-8115-4C53-BEA2-0DE88FB9088F}" type="presParOf" srcId="{81F67B52-9B87-41A7-8E2D-710AECC24601}" destId="{7F6443A2-A103-4F02-9602-EBD4D171FD79}" srcOrd="3" destOrd="0" presId="urn:microsoft.com/office/officeart/2005/8/layout/list1"/>
    <dgm:cxn modelId="{163208F9-70BC-45CD-AC5A-646F475A2692}" type="presParOf" srcId="{81F67B52-9B87-41A7-8E2D-710AECC24601}" destId="{D0E13563-E9A8-45DE-9738-3E78F5CD4E82}" srcOrd="4" destOrd="0" presId="urn:microsoft.com/office/officeart/2005/8/layout/list1"/>
    <dgm:cxn modelId="{4D93C4DF-6C37-4019-9E79-86AF35D23C61}" type="presParOf" srcId="{D0E13563-E9A8-45DE-9738-3E78F5CD4E82}" destId="{DDAECF26-2204-4E20-958A-A194DB0F4E8F}" srcOrd="0" destOrd="0" presId="urn:microsoft.com/office/officeart/2005/8/layout/list1"/>
    <dgm:cxn modelId="{FF7F0A70-F8DD-4A18-A535-558CE5E7E8D6}" type="presParOf" srcId="{D0E13563-E9A8-45DE-9738-3E78F5CD4E82}" destId="{850E1B83-BFBB-41CB-AE05-ABA6A3F9CBD4}" srcOrd="1" destOrd="0" presId="urn:microsoft.com/office/officeart/2005/8/layout/list1"/>
    <dgm:cxn modelId="{8E950253-7BB5-4B02-8CDA-159BA6C385B5}" type="presParOf" srcId="{81F67B52-9B87-41A7-8E2D-710AECC24601}" destId="{B0573C70-10DA-4584-ACC2-FB777A954C48}" srcOrd="5" destOrd="0" presId="urn:microsoft.com/office/officeart/2005/8/layout/list1"/>
    <dgm:cxn modelId="{2F16E637-2B0E-4684-BA49-B12E9B673B87}" type="presParOf" srcId="{81F67B52-9B87-41A7-8E2D-710AECC24601}" destId="{2EBA1AE8-C8AF-412A-9BBD-E6557C06F63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D9EDA9-55E1-4BDA-B5E9-31778F2D19A7}" type="doc">
      <dgm:prSet loTypeId="urn:microsoft.com/office/officeart/2005/8/layout/vList2" loCatId="list" qsTypeId="urn:microsoft.com/office/officeart/2005/8/quickstyle/simple5" qsCatId="simple" csTypeId="urn:microsoft.com/office/officeart/2005/8/colors/accent2_1" csCatId="accent2" phldr="1"/>
      <dgm:spPr/>
      <dgm:t>
        <a:bodyPr/>
        <a:lstStyle/>
        <a:p>
          <a:endParaRPr lang="en-US"/>
        </a:p>
      </dgm:t>
    </dgm:pt>
    <dgm:pt modelId="{4ABF4CDA-676B-4CC7-8508-B65A91EAC390}">
      <dgm:prSet custT="1"/>
      <dgm:spPr>
        <a:solidFill>
          <a:schemeClr val="accent1">
            <a:lumMod val="75000"/>
          </a:schemeClr>
        </a:solidFill>
      </dgm:spPr>
      <dgm:t>
        <a:bodyPr/>
        <a:lstStyle/>
        <a:p>
          <a:r>
            <a:rPr lang="en-US" altLang="en-US" sz="2000" dirty="0" smtClean="0">
              <a:solidFill>
                <a:schemeClr val="bg1"/>
              </a:solidFill>
              <a:latin typeface="+mn-lt"/>
            </a:rPr>
            <a:t>Protect PII</a:t>
          </a:r>
          <a:endParaRPr lang="en-US" altLang="en-US" sz="2000" strike="noStrike" dirty="0" smtClean="0">
            <a:solidFill>
              <a:schemeClr val="bg1"/>
            </a:solidFill>
            <a:latin typeface="+mn-lt"/>
          </a:endParaRPr>
        </a:p>
      </dgm:t>
    </dgm:pt>
    <dgm:pt modelId="{E153949A-5FA8-4D4F-89C2-78BF52B2D2FF}" type="parTrans" cxnId="{B909BAE4-6E57-40C1-BE00-546CDEFE5758}">
      <dgm:prSet/>
      <dgm:spPr/>
      <dgm:t>
        <a:bodyPr/>
        <a:lstStyle/>
        <a:p>
          <a:endParaRPr lang="en-US"/>
        </a:p>
      </dgm:t>
    </dgm:pt>
    <dgm:pt modelId="{57B6C32F-F6A3-4A49-9669-B03D55AADB86}" type="sibTrans" cxnId="{B909BAE4-6E57-40C1-BE00-546CDEFE5758}">
      <dgm:prSet/>
      <dgm:spPr/>
      <dgm:t>
        <a:bodyPr/>
        <a:lstStyle/>
        <a:p>
          <a:endParaRPr lang="en-US"/>
        </a:p>
      </dgm:t>
    </dgm:pt>
    <dgm:pt modelId="{3B7F91D6-434E-4798-803A-B294F1FC9626}">
      <dgm:prSet custT="1"/>
      <dgm:spPr/>
      <dgm:t>
        <a:bodyPr/>
        <a:lstStyle/>
        <a:p>
          <a:pPr>
            <a:spcAft>
              <a:spcPts val="0"/>
            </a:spcAft>
          </a:pPr>
          <a:r>
            <a:rPr lang="en-US" altLang="en-US" sz="2000" dirty="0" smtClean="0">
              <a:solidFill>
                <a:schemeClr val="bg1"/>
              </a:solidFill>
              <a:latin typeface="+mn-lt"/>
            </a:rPr>
            <a:t>All Personally Identifiable Information (PII) (names, addresses, phone numbers, or any other information that, when used in combination with other available information, can be used to identify an individual person) should be protected at all times</a:t>
          </a:r>
        </a:p>
      </dgm:t>
    </dgm:pt>
    <dgm:pt modelId="{A56831D6-8342-4878-9D27-77F5444F3D88}" type="parTrans" cxnId="{29FB6A65-9E76-4DAC-94D0-FE6F9DCACFF7}">
      <dgm:prSet/>
      <dgm:spPr/>
      <dgm:t>
        <a:bodyPr/>
        <a:lstStyle/>
        <a:p>
          <a:endParaRPr lang="en-US"/>
        </a:p>
      </dgm:t>
    </dgm:pt>
    <dgm:pt modelId="{F65E4D81-E247-48F1-98DC-37C4D9B71474}" type="sibTrans" cxnId="{29FB6A65-9E76-4DAC-94D0-FE6F9DCACFF7}">
      <dgm:prSet/>
      <dgm:spPr/>
      <dgm:t>
        <a:bodyPr/>
        <a:lstStyle/>
        <a:p>
          <a:endParaRPr lang="en-US"/>
        </a:p>
      </dgm:t>
    </dgm:pt>
    <dgm:pt modelId="{DDB35B5E-9502-4E42-9433-A28032B57381}">
      <dgm:prSet custT="1"/>
      <dgm:spPr>
        <a:solidFill>
          <a:schemeClr val="accent1">
            <a:lumMod val="75000"/>
          </a:schemeClr>
        </a:solidFill>
      </dgm:spPr>
      <dgm:t>
        <a:bodyPr/>
        <a:lstStyle/>
        <a:p>
          <a:pPr>
            <a:spcAft>
              <a:spcPts val="0"/>
            </a:spcAft>
          </a:pPr>
          <a:r>
            <a:rPr lang="en-US" altLang="en-US" sz="2000" dirty="0" smtClean="0">
              <a:solidFill>
                <a:schemeClr val="bg1"/>
              </a:solidFill>
              <a:latin typeface="+mn-lt"/>
            </a:rPr>
            <a:t>Consent form turnover process</a:t>
          </a:r>
        </a:p>
      </dgm:t>
    </dgm:pt>
    <dgm:pt modelId="{64960FD6-536E-4FC9-994B-F4A734BD94A1}" type="parTrans" cxnId="{10A6593E-9BC7-44C7-B28D-3C7BD0C88805}">
      <dgm:prSet/>
      <dgm:spPr/>
      <dgm:t>
        <a:bodyPr/>
        <a:lstStyle/>
        <a:p>
          <a:endParaRPr lang="en-US"/>
        </a:p>
      </dgm:t>
    </dgm:pt>
    <dgm:pt modelId="{69C5CDD8-E3A6-443F-B48E-28005431DAA3}" type="sibTrans" cxnId="{10A6593E-9BC7-44C7-B28D-3C7BD0C88805}">
      <dgm:prSet/>
      <dgm:spPr/>
      <dgm:t>
        <a:bodyPr/>
        <a:lstStyle/>
        <a:p>
          <a:endParaRPr lang="en-US"/>
        </a:p>
      </dgm:t>
    </dgm:pt>
    <dgm:pt modelId="{18A29F51-0DA5-458B-BF12-7005C3240AB5}">
      <dgm:prSet custT="1"/>
      <dgm:spPr/>
      <dgm:t>
        <a:bodyPr/>
        <a:lstStyle/>
        <a:p>
          <a:pPr>
            <a:spcAft>
              <a:spcPts val="0"/>
            </a:spcAft>
          </a:pPr>
          <a:r>
            <a:rPr lang="en-US" altLang="en-US" sz="2000" dirty="0" smtClean="0">
              <a:solidFill>
                <a:schemeClr val="bg1"/>
              </a:solidFill>
              <a:latin typeface="+mn-lt"/>
            </a:rPr>
            <a:t>Proper treatment of consent forms and of nondisclosure forms during the turnover process help to adhere to data protections requirements</a:t>
          </a:r>
        </a:p>
      </dgm:t>
    </dgm:pt>
    <dgm:pt modelId="{86660266-60B0-4FB1-9E12-D49C63B40F30}" type="parTrans" cxnId="{92A11285-F9FD-4378-9F9D-5D622FFFB719}">
      <dgm:prSet/>
      <dgm:spPr/>
      <dgm:t>
        <a:bodyPr/>
        <a:lstStyle/>
        <a:p>
          <a:endParaRPr lang="en-US"/>
        </a:p>
      </dgm:t>
    </dgm:pt>
    <dgm:pt modelId="{7D93A596-8E86-4B20-86A1-B4B279D7C80B}" type="sibTrans" cxnId="{92A11285-F9FD-4378-9F9D-5D622FFFB719}">
      <dgm:prSet/>
      <dgm:spPr/>
      <dgm:t>
        <a:bodyPr/>
        <a:lstStyle/>
        <a:p>
          <a:endParaRPr lang="en-US"/>
        </a:p>
      </dgm:t>
    </dgm:pt>
    <dgm:pt modelId="{8B14AD5A-E15F-4DD2-935C-7019A27586FC}">
      <dgm:prSet custT="1"/>
      <dgm:spPr/>
      <dgm:t>
        <a:bodyPr/>
        <a:lstStyle/>
        <a:p>
          <a:pPr>
            <a:spcAft>
              <a:spcPts val="0"/>
            </a:spcAft>
          </a:pPr>
          <a:r>
            <a:rPr lang="en-US" altLang="en-US" sz="2000" dirty="0" smtClean="0">
              <a:solidFill>
                <a:schemeClr val="bg1"/>
              </a:solidFill>
              <a:latin typeface="+mn-lt"/>
            </a:rPr>
            <a:t>Protect against the improper disclosure, access, modification, or destruction of confidential data at all times</a:t>
          </a:r>
        </a:p>
      </dgm:t>
    </dgm:pt>
    <dgm:pt modelId="{09B2CAC6-D459-4FFC-AC5A-0AAB78E5A984}" type="parTrans" cxnId="{3CC9600B-B4F5-4B82-B0E2-0AA83C8D2631}">
      <dgm:prSet/>
      <dgm:spPr/>
    </dgm:pt>
    <dgm:pt modelId="{9934AAEF-3A7F-47FF-8BE9-9945B40F7A23}" type="sibTrans" cxnId="{3CC9600B-B4F5-4B82-B0E2-0AA83C8D2631}">
      <dgm:prSet/>
      <dgm:spPr/>
    </dgm:pt>
    <dgm:pt modelId="{00DD54AB-C58D-40A9-9D3C-2269B614D6DE}">
      <dgm:prSet custT="1"/>
      <dgm:spPr/>
      <dgm:t>
        <a:bodyPr/>
        <a:lstStyle/>
        <a:p>
          <a:pPr>
            <a:spcAft>
              <a:spcPts val="0"/>
            </a:spcAft>
          </a:pPr>
          <a:r>
            <a:rPr lang="en-US" altLang="en-US" sz="2000" dirty="0" smtClean="0">
              <a:solidFill>
                <a:schemeClr val="bg1"/>
              </a:solidFill>
              <a:latin typeface="+mn-lt"/>
            </a:rPr>
            <a:t>Maintain a secure work area with special emphasis when performing duties in a non-office environment</a:t>
          </a:r>
        </a:p>
      </dgm:t>
    </dgm:pt>
    <dgm:pt modelId="{648D0C2E-E494-465F-9913-291EFE9F1C5E}" type="parTrans" cxnId="{2375848F-E2F1-492E-9BFA-24A7984E55EB}">
      <dgm:prSet/>
      <dgm:spPr/>
    </dgm:pt>
    <dgm:pt modelId="{0112829D-0AC1-427E-9FEA-034A15A4CF1E}" type="sibTrans" cxnId="{2375848F-E2F1-492E-9BFA-24A7984E55EB}">
      <dgm:prSet/>
      <dgm:spPr/>
    </dgm:pt>
    <dgm:pt modelId="{2B586A5F-5572-47CD-8932-039CA0ADF987}" type="pres">
      <dgm:prSet presAssocID="{29D9EDA9-55E1-4BDA-B5E9-31778F2D19A7}" presName="linear" presStyleCnt="0">
        <dgm:presLayoutVars>
          <dgm:animLvl val="lvl"/>
          <dgm:resizeHandles val="exact"/>
        </dgm:presLayoutVars>
      </dgm:prSet>
      <dgm:spPr/>
      <dgm:t>
        <a:bodyPr/>
        <a:lstStyle/>
        <a:p>
          <a:endParaRPr lang="en-US"/>
        </a:p>
      </dgm:t>
    </dgm:pt>
    <dgm:pt modelId="{FEFD2EFB-B258-4BEA-9B93-BB45442BF1A2}" type="pres">
      <dgm:prSet presAssocID="{4ABF4CDA-676B-4CC7-8508-B65A91EAC390}" presName="parentText" presStyleLbl="node1" presStyleIdx="0" presStyleCnt="2">
        <dgm:presLayoutVars>
          <dgm:chMax val="0"/>
          <dgm:bulletEnabled val="1"/>
        </dgm:presLayoutVars>
      </dgm:prSet>
      <dgm:spPr/>
      <dgm:t>
        <a:bodyPr/>
        <a:lstStyle/>
        <a:p>
          <a:endParaRPr lang="en-US"/>
        </a:p>
      </dgm:t>
    </dgm:pt>
    <dgm:pt modelId="{277CB208-2F73-49CD-9429-55B4BB2D4C86}" type="pres">
      <dgm:prSet presAssocID="{4ABF4CDA-676B-4CC7-8508-B65A91EAC390}" presName="childText" presStyleLbl="revTx" presStyleIdx="0" presStyleCnt="2">
        <dgm:presLayoutVars>
          <dgm:bulletEnabled val="1"/>
        </dgm:presLayoutVars>
      </dgm:prSet>
      <dgm:spPr/>
      <dgm:t>
        <a:bodyPr/>
        <a:lstStyle/>
        <a:p>
          <a:endParaRPr lang="en-US"/>
        </a:p>
      </dgm:t>
    </dgm:pt>
    <dgm:pt modelId="{1908B7C5-3036-4715-B0B8-0C2F73FF544C}" type="pres">
      <dgm:prSet presAssocID="{DDB35B5E-9502-4E42-9433-A28032B57381}" presName="parentText" presStyleLbl="node1" presStyleIdx="1" presStyleCnt="2">
        <dgm:presLayoutVars>
          <dgm:chMax val="0"/>
          <dgm:bulletEnabled val="1"/>
        </dgm:presLayoutVars>
      </dgm:prSet>
      <dgm:spPr/>
      <dgm:t>
        <a:bodyPr/>
        <a:lstStyle/>
        <a:p>
          <a:endParaRPr lang="en-US"/>
        </a:p>
      </dgm:t>
    </dgm:pt>
    <dgm:pt modelId="{FF5AE6AF-80AD-4EB3-ABC0-EA11C5D2BA76}" type="pres">
      <dgm:prSet presAssocID="{DDB35B5E-9502-4E42-9433-A28032B57381}" presName="childText" presStyleLbl="revTx" presStyleIdx="1" presStyleCnt="2">
        <dgm:presLayoutVars>
          <dgm:bulletEnabled val="1"/>
        </dgm:presLayoutVars>
      </dgm:prSet>
      <dgm:spPr/>
      <dgm:t>
        <a:bodyPr/>
        <a:lstStyle/>
        <a:p>
          <a:endParaRPr lang="en-US"/>
        </a:p>
      </dgm:t>
    </dgm:pt>
  </dgm:ptLst>
  <dgm:cxnLst>
    <dgm:cxn modelId="{D91A5532-EA2C-4AD8-8542-6D9B1AF5A5C0}" type="presOf" srcId="{18A29F51-0DA5-458B-BF12-7005C3240AB5}" destId="{FF5AE6AF-80AD-4EB3-ABC0-EA11C5D2BA76}" srcOrd="0" destOrd="0" presId="urn:microsoft.com/office/officeart/2005/8/layout/vList2"/>
    <dgm:cxn modelId="{B909BAE4-6E57-40C1-BE00-546CDEFE5758}" srcId="{29D9EDA9-55E1-4BDA-B5E9-31778F2D19A7}" destId="{4ABF4CDA-676B-4CC7-8508-B65A91EAC390}" srcOrd="0" destOrd="0" parTransId="{E153949A-5FA8-4D4F-89C2-78BF52B2D2FF}" sibTransId="{57B6C32F-F6A3-4A49-9669-B03D55AADB86}"/>
    <dgm:cxn modelId="{2375848F-E2F1-492E-9BFA-24A7984E55EB}" srcId="{4ABF4CDA-676B-4CC7-8508-B65A91EAC390}" destId="{00DD54AB-C58D-40A9-9D3C-2269B614D6DE}" srcOrd="2" destOrd="0" parTransId="{648D0C2E-E494-465F-9913-291EFE9F1C5E}" sibTransId="{0112829D-0AC1-427E-9FEA-034A15A4CF1E}"/>
    <dgm:cxn modelId="{49A2CB22-82EE-450A-9788-0CF88148556A}" type="presOf" srcId="{29D9EDA9-55E1-4BDA-B5E9-31778F2D19A7}" destId="{2B586A5F-5572-47CD-8932-039CA0ADF987}" srcOrd="0" destOrd="0" presId="urn:microsoft.com/office/officeart/2005/8/layout/vList2"/>
    <dgm:cxn modelId="{0F422421-3863-43A6-99E7-2ADD7E3B03C6}" type="presOf" srcId="{3B7F91D6-434E-4798-803A-B294F1FC9626}" destId="{277CB208-2F73-49CD-9429-55B4BB2D4C86}" srcOrd="0" destOrd="0" presId="urn:microsoft.com/office/officeart/2005/8/layout/vList2"/>
    <dgm:cxn modelId="{4535DDD3-8B08-48B0-B44C-2B6411D30A5B}" type="presOf" srcId="{DDB35B5E-9502-4E42-9433-A28032B57381}" destId="{1908B7C5-3036-4715-B0B8-0C2F73FF544C}" srcOrd="0" destOrd="0" presId="urn:microsoft.com/office/officeart/2005/8/layout/vList2"/>
    <dgm:cxn modelId="{3CC9600B-B4F5-4B82-B0E2-0AA83C8D2631}" srcId="{4ABF4CDA-676B-4CC7-8508-B65A91EAC390}" destId="{8B14AD5A-E15F-4DD2-935C-7019A27586FC}" srcOrd="1" destOrd="0" parTransId="{09B2CAC6-D459-4FFC-AC5A-0AAB78E5A984}" sibTransId="{9934AAEF-3A7F-47FF-8BE9-9945B40F7A23}"/>
    <dgm:cxn modelId="{BEC928CF-4D7E-4487-9CE7-04ACDF1EEE61}" type="presOf" srcId="{4ABF4CDA-676B-4CC7-8508-B65A91EAC390}" destId="{FEFD2EFB-B258-4BEA-9B93-BB45442BF1A2}" srcOrd="0" destOrd="0" presId="urn:microsoft.com/office/officeart/2005/8/layout/vList2"/>
    <dgm:cxn modelId="{65DC3E93-ADA3-4EC5-81BE-D00D49A54D05}" type="presOf" srcId="{00DD54AB-C58D-40A9-9D3C-2269B614D6DE}" destId="{277CB208-2F73-49CD-9429-55B4BB2D4C86}" srcOrd="0" destOrd="2" presId="urn:microsoft.com/office/officeart/2005/8/layout/vList2"/>
    <dgm:cxn modelId="{972342C9-4AC7-4D61-9171-2593121ECD80}" type="presOf" srcId="{8B14AD5A-E15F-4DD2-935C-7019A27586FC}" destId="{277CB208-2F73-49CD-9429-55B4BB2D4C86}" srcOrd="0" destOrd="1" presId="urn:microsoft.com/office/officeart/2005/8/layout/vList2"/>
    <dgm:cxn modelId="{29FB6A65-9E76-4DAC-94D0-FE6F9DCACFF7}" srcId="{4ABF4CDA-676B-4CC7-8508-B65A91EAC390}" destId="{3B7F91D6-434E-4798-803A-B294F1FC9626}" srcOrd="0" destOrd="0" parTransId="{A56831D6-8342-4878-9D27-77F5444F3D88}" sibTransId="{F65E4D81-E247-48F1-98DC-37C4D9B71474}"/>
    <dgm:cxn modelId="{10A6593E-9BC7-44C7-B28D-3C7BD0C88805}" srcId="{29D9EDA9-55E1-4BDA-B5E9-31778F2D19A7}" destId="{DDB35B5E-9502-4E42-9433-A28032B57381}" srcOrd="1" destOrd="0" parTransId="{64960FD6-536E-4FC9-994B-F4A734BD94A1}" sibTransId="{69C5CDD8-E3A6-443F-B48E-28005431DAA3}"/>
    <dgm:cxn modelId="{92A11285-F9FD-4378-9F9D-5D622FFFB719}" srcId="{DDB35B5E-9502-4E42-9433-A28032B57381}" destId="{18A29F51-0DA5-458B-BF12-7005C3240AB5}" srcOrd="0" destOrd="0" parTransId="{86660266-60B0-4FB1-9E12-D49C63B40F30}" sibTransId="{7D93A596-8E86-4B20-86A1-B4B279D7C80B}"/>
    <dgm:cxn modelId="{1794E887-AE8D-4349-AEE9-E1AD952AC4F9}" type="presParOf" srcId="{2B586A5F-5572-47CD-8932-039CA0ADF987}" destId="{FEFD2EFB-B258-4BEA-9B93-BB45442BF1A2}" srcOrd="0" destOrd="0" presId="urn:microsoft.com/office/officeart/2005/8/layout/vList2"/>
    <dgm:cxn modelId="{17AD9E70-39D9-4724-8C3C-7A972502F879}" type="presParOf" srcId="{2B586A5F-5572-47CD-8932-039CA0ADF987}" destId="{277CB208-2F73-49CD-9429-55B4BB2D4C86}" srcOrd="1" destOrd="0" presId="urn:microsoft.com/office/officeart/2005/8/layout/vList2"/>
    <dgm:cxn modelId="{744594CC-6BFC-4ED4-925E-320FFA6BC3C2}" type="presParOf" srcId="{2B586A5F-5572-47CD-8932-039CA0ADF987}" destId="{1908B7C5-3036-4715-B0B8-0C2F73FF544C}" srcOrd="2" destOrd="0" presId="urn:microsoft.com/office/officeart/2005/8/layout/vList2"/>
    <dgm:cxn modelId="{65AF2C7E-A12F-4D0C-BEDF-F1BE6AD54ADD}" type="presParOf" srcId="{2B586A5F-5572-47CD-8932-039CA0ADF987}" destId="{FF5AE6AF-80AD-4EB3-ABC0-EA11C5D2BA76}"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9D9EDA9-55E1-4BDA-B5E9-31778F2D19A7}" type="doc">
      <dgm:prSet loTypeId="urn:microsoft.com/office/officeart/2005/8/layout/vList2" loCatId="list" qsTypeId="urn:microsoft.com/office/officeart/2005/8/quickstyle/simple5" qsCatId="simple" csTypeId="urn:microsoft.com/office/officeart/2005/8/colors/accent2_1" csCatId="accent2" phldr="1"/>
      <dgm:spPr/>
      <dgm:t>
        <a:bodyPr/>
        <a:lstStyle/>
        <a:p>
          <a:endParaRPr lang="en-US"/>
        </a:p>
      </dgm:t>
    </dgm:pt>
    <dgm:pt modelId="{E0AC406B-9D18-4E59-B4A8-94F277603961}">
      <dgm:prSet custT="1"/>
      <dgm:spPr>
        <a:solidFill>
          <a:schemeClr val="accent1">
            <a:lumMod val="75000"/>
          </a:schemeClr>
        </a:solidFill>
      </dgm:spPr>
      <dgm:t>
        <a:bodyPr/>
        <a:lstStyle/>
        <a:p>
          <a:pPr>
            <a:spcAft>
              <a:spcPts val="0"/>
            </a:spcAft>
          </a:pPr>
          <a:r>
            <a:rPr lang="en-US" altLang="en-US" sz="2000" dirty="0" smtClean="0">
              <a:solidFill>
                <a:schemeClr val="bg1"/>
              </a:solidFill>
              <a:latin typeface="+mn-lt"/>
            </a:rPr>
            <a:t>Protections via blinding</a:t>
          </a:r>
        </a:p>
      </dgm:t>
    </dgm:pt>
    <dgm:pt modelId="{7E625DC9-650E-4A7A-94C7-6932C68A435D}" type="parTrans" cxnId="{46F56FC9-A4B3-447D-AA02-196D77F52A10}">
      <dgm:prSet/>
      <dgm:spPr/>
      <dgm:t>
        <a:bodyPr/>
        <a:lstStyle/>
        <a:p>
          <a:endParaRPr lang="en-US"/>
        </a:p>
      </dgm:t>
    </dgm:pt>
    <dgm:pt modelId="{FD85BDE1-F6EB-493F-9A12-1B851CBBAA86}" type="sibTrans" cxnId="{46F56FC9-A4B3-447D-AA02-196D77F52A10}">
      <dgm:prSet/>
      <dgm:spPr/>
      <dgm:t>
        <a:bodyPr/>
        <a:lstStyle/>
        <a:p>
          <a:endParaRPr lang="en-US"/>
        </a:p>
      </dgm:t>
    </dgm:pt>
    <dgm:pt modelId="{3D1A1723-FCA8-4018-95DA-34F1BE418C6B}">
      <dgm:prSet custT="1"/>
      <dgm:spPr/>
      <dgm:t>
        <a:bodyPr/>
        <a:lstStyle/>
        <a:p>
          <a:pPr>
            <a:spcAft>
              <a:spcPts val="0"/>
            </a:spcAft>
          </a:pPr>
          <a:r>
            <a:rPr lang="en-US" altLang="en-US" sz="2000" dirty="0" smtClean="0">
              <a:solidFill>
                <a:schemeClr val="bg1"/>
              </a:solidFill>
              <a:latin typeface="+mn-lt"/>
            </a:rPr>
            <a:t>Producer contact information is only kept on the consent forms to make contact with producers</a:t>
          </a:r>
        </a:p>
      </dgm:t>
    </dgm:pt>
    <dgm:pt modelId="{71D349EF-FC7F-480B-9071-A70A55105FBE}" type="parTrans" cxnId="{493B4D76-934A-448A-8180-1950C3CA092C}">
      <dgm:prSet/>
      <dgm:spPr/>
      <dgm:t>
        <a:bodyPr/>
        <a:lstStyle/>
        <a:p>
          <a:endParaRPr lang="en-US"/>
        </a:p>
      </dgm:t>
    </dgm:pt>
    <dgm:pt modelId="{FB4D3D04-51D8-45E5-94B7-AAA4F81FC86B}" type="sibTrans" cxnId="{493B4D76-934A-448A-8180-1950C3CA092C}">
      <dgm:prSet/>
      <dgm:spPr/>
      <dgm:t>
        <a:bodyPr/>
        <a:lstStyle/>
        <a:p>
          <a:endParaRPr lang="en-US"/>
        </a:p>
      </dgm:t>
    </dgm:pt>
    <dgm:pt modelId="{CF2B37BD-60B5-43DA-8066-AE03A76FCA12}">
      <dgm:prSet custT="1"/>
      <dgm:spPr/>
      <dgm:t>
        <a:bodyPr/>
        <a:lstStyle/>
        <a:p>
          <a:pPr>
            <a:spcAft>
              <a:spcPts val="0"/>
            </a:spcAft>
          </a:pPr>
          <a:r>
            <a:rPr lang="en-US" altLang="en-US" sz="2000" dirty="0" smtClean="0">
              <a:solidFill>
                <a:schemeClr val="bg1"/>
              </a:solidFill>
              <a:latin typeface="+mn-lt"/>
            </a:rPr>
            <a:t>From VS contact forward, only an ID number is associated with a producer’s data</a:t>
          </a:r>
        </a:p>
      </dgm:t>
    </dgm:pt>
    <dgm:pt modelId="{2162E89A-F38D-4E85-BCFD-726D7C7E8BAA}" type="parTrans" cxnId="{B32D4F6A-F271-4E83-B30B-FD5CC8EC4097}">
      <dgm:prSet/>
      <dgm:spPr/>
      <dgm:t>
        <a:bodyPr/>
        <a:lstStyle/>
        <a:p>
          <a:endParaRPr lang="en-US"/>
        </a:p>
      </dgm:t>
    </dgm:pt>
    <dgm:pt modelId="{38BF1FBA-02F7-4ED7-9A46-9A2AA5F9B79D}" type="sibTrans" cxnId="{B32D4F6A-F271-4E83-B30B-FD5CC8EC4097}">
      <dgm:prSet/>
      <dgm:spPr/>
      <dgm:t>
        <a:bodyPr/>
        <a:lstStyle/>
        <a:p>
          <a:endParaRPr lang="en-US"/>
        </a:p>
      </dgm:t>
    </dgm:pt>
    <dgm:pt modelId="{2B586A5F-5572-47CD-8932-039CA0ADF987}" type="pres">
      <dgm:prSet presAssocID="{29D9EDA9-55E1-4BDA-B5E9-31778F2D19A7}" presName="linear" presStyleCnt="0">
        <dgm:presLayoutVars>
          <dgm:animLvl val="lvl"/>
          <dgm:resizeHandles val="exact"/>
        </dgm:presLayoutVars>
      </dgm:prSet>
      <dgm:spPr/>
      <dgm:t>
        <a:bodyPr/>
        <a:lstStyle/>
        <a:p>
          <a:endParaRPr lang="en-US"/>
        </a:p>
      </dgm:t>
    </dgm:pt>
    <dgm:pt modelId="{980AF8C9-0817-48E2-A441-46CDFB73263B}" type="pres">
      <dgm:prSet presAssocID="{E0AC406B-9D18-4E59-B4A8-94F277603961}" presName="parentText" presStyleLbl="node1" presStyleIdx="0" presStyleCnt="1">
        <dgm:presLayoutVars>
          <dgm:chMax val="0"/>
          <dgm:bulletEnabled val="1"/>
        </dgm:presLayoutVars>
      </dgm:prSet>
      <dgm:spPr/>
      <dgm:t>
        <a:bodyPr/>
        <a:lstStyle/>
        <a:p>
          <a:endParaRPr lang="en-US"/>
        </a:p>
      </dgm:t>
    </dgm:pt>
    <dgm:pt modelId="{BDEEDB0E-665D-4960-84F1-BF7A045445C1}" type="pres">
      <dgm:prSet presAssocID="{E0AC406B-9D18-4E59-B4A8-94F277603961}" presName="childText" presStyleLbl="revTx" presStyleIdx="0" presStyleCnt="1">
        <dgm:presLayoutVars>
          <dgm:bulletEnabled val="1"/>
        </dgm:presLayoutVars>
      </dgm:prSet>
      <dgm:spPr/>
      <dgm:t>
        <a:bodyPr/>
        <a:lstStyle/>
        <a:p>
          <a:endParaRPr lang="en-US"/>
        </a:p>
      </dgm:t>
    </dgm:pt>
  </dgm:ptLst>
  <dgm:cxnLst>
    <dgm:cxn modelId="{AC2B5C82-5D70-4378-B3B8-9EB26E54E22C}" type="presOf" srcId="{29D9EDA9-55E1-4BDA-B5E9-31778F2D19A7}" destId="{2B586A5F-5572-47CD-8932-039CA0ADF987}" srcOrd="0" destOrd="0" presId="urn:microsoft.com/office/officeart/2005/8/layout/vList2"/>
    <dgm:cxn modelId="{493B4D76-934A-448A-8180-1950C3CA092C}" srcId="{E0AC406B-9D18-4E59-B4A8-94F277603961}" destId="{3D1A1723-FCA8-4018-95DA-34F1BE418C6B}" srcOrd="0" destOrd="0" parTransId="{71D349EF-FC7F-480B-9071-A70A55105FBE}" sibTransId="{FB4D3D04-51D8-45E5-94B7-AAA4F81FC86B}"/>
    <dgm:cxn modelId="{46F56FC9-A4B3-447D-AA02-196D77F52A10}" srcId="{29D9EDA9-55E1-4BDA-B5E9-31778F2D19A7}" destId="{E0AC406B-9D18-4E59-B4A8-94F277603961}" srcOrd="0" destOrd="0" parTransId="{7E625DC9-650E-4A7A-94C7-6932C68A435D}" sibTransId="{FD85BDE1-F6EB-493F-9A12-1B851CBBAA86}"/>
    <dgm:cxn modelId="{38641D4E-704C-4C52-BFDE-3F4BC06D545E}" type="presOf" srcId="{3D1A1723-FCA8-4018-95DA-34F1BE418C6B}" destId="{BDEEDB0E-665D-4960-84F1-BF7A045445C1}" srcOrd="0" destOrd="0" presId="urn:microsoft.com/office/officeart/2005/8/layout/vList2"/>
    <dgm:cxn modelId="{B32D4F6A-F271-4E83-B30B-FD5CC8EC4097}" srcId="{E0AC406B-9D18-4E59-B4A8-94F277603961}" destId="{CF2B37BD-60B5-43DA-8066-AE03A76FCA12}" srcOrd="1" destOrd="0" parTransId="{2162E89A-F38D-4E85-BCFD-726D7C7E8BAA}" sibTransId="{38BF1FBA-02F7-4ED7-9A46-9A2AA5F9B79D}"/>
    <dgm:cxn modelId="{EAECBDE6-693A-4884-8B90-D6D5AE2C7AB8}" type="presOf" srcId="{CF2B37BD-60B5-43DA-8066-AE03A76FCA12}" destId="{BDEEDB0E-665D-4960-84F1-BF7A045445C1}" srcOrd="0" destOrd="1" presId="urn:microsoft.com/office/officeart/2005/8/layout/vList2"/>
    <dgm:cxn modelId="{B46CDB47-88B6-4BB8-8D23-99D4A40A1387}" type="presOf" srcId="{E0AC406B-9D18-4E59-B4A8-94F277603961}" destId="{980AF8C9-0817-48E2-A441-46CDFB73263B}" srcOrd="0" destOrd="0" presId="urn:microsoft.com/office/officeart/2005/8/layout/vList2"/>
    <dgm:cxn modelId="{D5DE3ADE-39B9-49BE-AB72-947FD471DBC1}" type="presParOf" srcId="{2B586A5F-5572-47CD-8932-039CA0ADF987}" destId="{980AF8C9-0817-48E2-A441-46CDFB73263B}" srcOrd="0" destOrd="0" presId="urn:microsoft.com/office/officeart/2005/8/layout/vList2"/>
    <dgm:cxn modelId="{F465D7FC-A334-4EC6-A481-B2DEBA699D45}" type="presParOf" srcId="{2B586A5F-5572-47CD-8932-039CA0ADF987}" destId="{BDEEDB0E-665D-4960-84F1-BF7A045445C1}"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E9BAE-B65D-4204-9A1B-5A42972319A9}">
      <dsp:nvSpPr>
        <dsp:cNvPr id="0" name=""/>
        <dsp:cNvSpPr/>
      </dsp:nvSpPr>
      <dsp:spPr>
        <a:xfrm rot="5400000">
          <a:off x="-346484" y="349893"/>
          <a:ext cx="2309896" cy="1616927"/>
        </a:xfrm>
        <a:prstGeom prst="chevron">
          <a:avLst/>
        </a:prstGeom>
        <a:solidFill>
          <a:schemeClr val="accent5">
            <a:hueOff val="0"/>
            <a:satOff val="0"/>
            <a:lumOff val="0"/>
            <a:alpha val="5000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lt1">
                  <a:alpha val="50000"/>
                </a:schemeClr>
              </a:solidFill>
            </a:rPr>
            <a:t>Phase I</a:t>
          </a:r>
        </a:p>
        <a:p>
          <a:pPr lvl="0" algn="ctr" defTabSz="889000">
            <a:lnSpc>
              <a:spcPct val="90000"/>
            </a:lnSpc>
            <a:spcBef>
              <a:spcPct val="0"/>
            </a:spcBef>
            <a:spcAft>
              <a:spcPct val="35000"/>
            </a:spcAft>
          </a:pPr>
          <a:r>
            <a:rPr lang="en-US" sz="2000" kern="1200" dirty="0" smtClean="0">
              <a:solidFill>
                <a:schemeClr val="lt1">
                  <a:alpha val="50000"/>
                </a:schemeClr>
              </a:solidFill>
            </a:rPr>
            <a:t>(NASS)</a:t>
          </a:r>
        </a:p>
      </dsp:txBody>
      <dsp:txXfrm rot="-5400000">
        <a:off x="1" y="811873"/>
        <a:ext cx="1616927" cy="692969"/>
      </dsp:txXfrm>
    </dsp:sp>
    <dsp:sp modelId="{9C6338A8-EB8E-467D-8A03-612307B8C465}">
      <dsp:nvSpPr>
        <dsp:cNvPr id="0" name=""/>
        <dsp:cNvSpPr/>
      </dsp:nvSpPr>
      <dsp:spPr>
        <a:xfrm rot="5400000">
          <a:off x="5458422" y="-3819302"/>
          <a:ext cx="1501432" cy="9184422"/>
        </a:xfrm>
        <a:prstGeom prst="round2SameRect">
          <a:avLst/>
        </a:prstGeom>
        <a:solidFill>
          <a:schemeClr val="lt1">
            <a:hueOff val="0"/>
            <a:satOff val="0"/>
            <a:lumOff val="0"/>
            <a:alpha val="5000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solidFill>
                <a:srgbClr val="C00000"/>
              </a:solidFill>
              <a:latin typeface="Arial" panose="020B0604020202020204" pitchFamily="34" charset="0"/>
              <a:cs typeface="Arial" panose="020B0604020202020204" pitchFamily="34" charset="0"/>
            </a:rPr>
            <a:t>6/3/2019</a:t>
          </a:r>
          <a:r>
            <a:rPr lang="en-US" sz="2000" kern="1200" dirty="0" smtClean="0">
              <a:latin typeface="Arial" panose="020B0604020202020204" pitchFamily="34" charset="0"/>
              <a:cs typeface="Arial" panose="020B0604020202020204" pitchFamily="34" charset="0"/>
            </a:rPr>
            <a:t>: NASS will mail pre-survey materials</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b="1" kern="1200" dirty="0" smtClean="0">
              <a:solidFill>
                <a:srgbClr val="C00000"/>
              </a:solidFill>
              <a:latin typeface="Arial" panose="020B0604020202020204" pitchFamily="34" charset="0"/>
              <a:cs typeface="Arial" panose="020B0604020202020204" pitchFamily="34" charset="0"/>
            </a:rPr>
            <a:t>7/1/2019 – 8/9/2019</a:t>
          </a:r>
          <a:r>
            <a:rPr lang="en-US" sz="2000" kern="1200" dirty="0" smtClean="0">
              <a:latin typeface="Arial" panose="020B0604020202020204" pitchFamily="34" charset="0"/>
              <a:cs typeface="Arial" panose="020B0604020202020204" pitchFamily="34" charset="0"/>
            </a:rPr>
            <a:t>: NASDA enumerators will set up and complete face-to-face interviews using the </a:t>
          </a:r>
          <a:r>
            <a:rPr lang="en-US" sz="2000" u="sng" kern="1200" dirty="0" smtClean="0">
              <a:latin typeface="Arial" panose="020B0604020202020204" pitchFamily="34" charset="0"/>
              <a:cs typeface="Arial" panose="020B0604020202020204" pitchFamily="34" charset="0"/>
            </a:rPr>
            <a:t>General Goat Management Questionnaire </a:t>
          </a:r>
          <a:r>
            <a:rPr lang="en-US" sz="2000" kern="1200" dirty="0" smtClean="0">
              <a:latin typeface="Arial" panose="020B0604020202020204" pitchFamily="34" charset="0"/>
              <a:cs typeface="Arial" panose="020B0604020202020204" pitchFamily="34" charset="0"/>
            </a:rPr>
            <a:t>and </a:t>
          </a:r>
          <a:r>
            <a:rPr lang="en-US" sz="2000" u="sng" kern="1200" dirty="0" smtClean="0">
              <a:latin typeface="Arial" panose="020B0604020202020204" pitchFamily="34" charset="0"/>
              <a:cs typeface="Arial" panose="020B0604020202020204" pitchFamily="34" charset="0"/>
            </a:rPr>
            <a:t>Consent Form</a:t>
          </a:r>
          <a:endParaRPr lang="en-US" sz="2000" u="sng" kern="1200" dirty="0">
            <a:latin typeface="Arial" panose="020B0604020202020204" pitchFamily="34" charset="0"/>
            <a:cs typeface="Arial" panose="020B0604020202020204" pitchFamily="34" charset="0"/>
          </a:endParaRPr>
        </a:p>
      </dsp:txBody>
      <dsp:txXfrm rot="-5400000">
        <a:off x="1616927" y="95487"/>
        <a:ext cx="9111128" cy="1354844"/>
      </dsp:txXfrm>
    </dsp:sp>
    <dsp:sp modelId="{27D28BD8-AF1B-4EE7-BA7A-8DA6B71F024C}">
      <dsp:nvSpPr>
        <dsp:cNvPr id="0" name=""/>
        <dsp:cNvSpPr/>
      </dsp:nvSpPr>
      <dsp:spPr>
        <a:xfrm rot="5400000">
          <a:off x="-802269" y="2990753"/>
          <a:ext cx="3346439" cy="1646081"/>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Turnover</a:t>
          </a:r>
        </a:p>
        <a:p>
          <a:pPr lvl="0" algn="ctr" defTabSz="889000">
            <a:lnSpc>
              <a:spcPct val="90000"/>
            </a:lnSpc>
            <a:spcBef>
              <a:spcPct val="0"/>
            </a:spcBef>
            <a:spcAft>
              <a:spcPct val="35000"/>
            </a:spcAft>
          </a:pPr>
          <a:r>
            <a:rPr lang="en-US" sz="2000" kern="1200" dirty="0" smtClean="0"/>
            <a:t>(NASS to VS)</a:t>
          </a:r>
          <a:endParaRPr lang="en-US" sz="2000" kern="1200" dirty="0"/>
        </a:p>
      </dsp:txBody>
      <dsp:txXfrm rot="-5400000">
        <a:off x="47910" y="2963616"/>
        <a:ext cx="1646081" cy="1700358"/>
      </dsp:txXfrm>
    </dsp:sp>
    <dsp:sp modelId="{BBABB194-4E9E-46D1-A84D-6ACA7C2A5454}">
      <dsp:nvSpPr>
        <dsp:cNvPr id="0" name=""/>
        <dsp:cNvSpPr/>
      </dsp:nvSpPr>
      <dsp:spPr>
        <a:xfrm rot="5400000">
          <a:off x="4905359" y="-1123465"/>
          <a:ext cx="2636711" cy="9059238"/>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solidFill>
                <a:srgbClr val="FF0000"/>
              </a:solidFill>
              <a:latin typeface="Arial" panose="020B0604020202020204" pitchFamily="34" charset="0"/>
              <a:cs typeface="Arial" panose="020B0604020202020204" pitchFamily="34" charset="0"/>
            </a:rPr>
            <a:t>8/16/2019</a:t>
          </a:r>
          <a:r>
            <a:rPr lang="en-US" sz="2000" kern="1200" dirty="0" smtClean="0">
              <a:latin typeface="Arial" panose="020B0604020202020204" pitchFamily="34" charset="0"/>
              <a:cs typeface="Arial" panose="020B0604020202020204" pitchFamily="34" charset="0"/>
            </a:rPr>
            <a:t>: NASDA enumerators send the last of the hard-copy </a:t>
          </a:r>
          <a:r>
            <a:rPr lang="en-US" sz="2000" u="sng" kern="1200" dirty="0" smtClean="0">
              <a:latin typeface="Arial" panose="020B0604020202020204" pitchFamily="34" charset="0"/>
              <a:cs typeface="Arial" panose="020B0604020202020204" pitchFamily="34" charset="0"/>
            </a:rPr>
            <a:t>General Goat Management Questionnaires</a:t>
          </a:r>
          <a:r>
            <a:rPr lang="en-US" sz="2000" u="none" kern="1200" dirty="0" smtClean="0">
              <a:latin typeface="Arial" panose="020B0604020202020204" pitchFamily="34" charset="0"/>
              <a:cs typeface="Arial" panose="020B0604020202020204" pitchFamily="34" charset="0"/>
            </a:rPr>
            <a:t> and</a:t>
          </a:r>
          <a:r>
            <a:rPr lang="en-US" sz="2000" kern="1200" dirty="0" smtClean="0">
              <a:latin typeface="Arial" panose="020B0604020202020204" pitchFamily="34" charset="0"/>
              <a:cs typeface="Arial" panose="020B0604020202020204" pitchFamily="34" charset="0"/>
            </a:rPr>
            <a:t> </a:t>
          </a:r>
          <a:r>
            <a:rPr lang="en-US" sz="2000" u="sng" kern="1200" dirty="0" smtClean="0">
              <a:latin typeface="Arial" panose="020B0604020202020204" pitchFamily="34" charset="0"/>
              <a:cs typeface="Arial" panose="020B0604020202020204" pitchFamily="34" charset="0"/>
            </a:rPr>
            <a:t>Consent Forms</a:t>
          </a:r>
          <a:r>
            <a:rPr lang="en-US" sz="2000" u="none" kern="1200" dirty="0" smtClean="0">
              <a:latin typeface="Arial" panose="020B0604020202020204" pitchFamily="34" charset="0"/>
              <a:cs typeface="Arial" panose="020B0604020202020204" pitchFamily="34" charset="0"/>
            </a:rPr>
            <a:t> </a:t>
          </a:r>
          <a:r>
            <a:rPr lang="en-US" sz="2000" kern="1200" dirty="0" smtClean="0">
              <a:latin typeface="Arial" panose="020B0604020202020204" pitchFamily="34" charset="0"/>
              <a:cs typeface="Arial" panose="020B0604020202020204" pitchFamily="34" charset="0"/>
            </a:rPr>
            <a:t>to the appropriate Regional Field Office (RFO)</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15000"/>
            </a:spcAft>
            <a:buChar char="••"/>
          </a:pPr>
          <a:r>
            <a:rPr lang="en-US" sz="2000" b="1" kern="1200" dirty="0" smtClean="0">
              <a:solidFill>
                <a:srgbClr val="FF0000"/>
              </a:solidFill>
              <a:latin typeface="Arial" panose="020B0604020202020204" pitchFamily="34" charset="0"/>
              <a:cs typeface="Arial" panose="020B0604020202020204" pitchFamily="34" charset="0"/>
            </a:rPr>
            <a:t>8/23/2019</a:t>
          </a:r>
          <a:r>
            <a:rPr lang="en-US" sz="2000" kern="1200" dirty="0" smtClean="0">
              <a:latin typeface="Arial" panose="020B0604020202020204" pitchFamily="34" charset="0"/>
              <a:cs typeface="Arial" panose="020B0604020202020204" pitchFamily="34" charset="0"/>
            </a:rPr>
            <a:t>: </a:t>
          </a:r>
          <a:endParaRPr lang="en-US" sz="2000" kern="1200" dirty="0">
            <a:latin typeface="Arial" panose="020B0604020202020204" pitchFamily="34" charset="0"/>
            <a:cs typeface="Arial" panose="020B0604020202020204" pitchFamily="34" charset="0"/>
          </a:endParaRPr>
        </a:p>
        <a:p>
          <a:pPr marL="457200" lvl="2" indent="-228600" algn="l" defTabSz="889000">
            <a:lnSpc>
              <a:spcPct val="90000"/>
            </a:lnSpc>
            <a:spcBef>
              <a:spcPct val="0"/>
            </a:spcBef>
            <a:spcAft>
              <a:spcPct val="15000"/>
            </a:spcAft>
            <a:buChar char="••"/>
          </a:pPr>
          <a:r>
            <a:rPr lang="en-US" sz="2000" kern="1200" dirty="0" smtClean="0">
              <a:latin typeface="Arial" panose="020B0604020202020204" pitchFamily="34" charset="0"/>
              <a:cs typeface="Arial" panose="020B0604020202020204" pitchFamily="34" charset="0"/>
            </a:rPr>
            <a:t>NASS RFOs scan </a:t>
          </a:r>
          <a:r>
            <a:rPr lang="en-US" sz="2000" u="sng" kern="1200" dirty="0" smtClean="0">
              <a:latin typeface="Arial" panose="020B0604020202020204" pitchFamily="34" charset="0"/>
              <a:cs typeface="Arial" panose="020B0604020202020204" pitchFamily="34" charset="0"/>
            </a:rPr>
            <a:t>Consent Forms </a:t>
          </a:r>
          <a:r>
            <a:rPr lang="en-US" sz="2000" kern="1200" dirty="0" smtClean="0">
              <a:latin typeface="Arial" panose="020B0604020202020204" pitchFamily="34" charset="0"/>
              <a:cs typeface="Arial" panose="020B0604020202020204" pitchFamily="34" charset="0"/>
            </a:rPr>
            <a:t>into the SMS database and send all hard-copy </a:t>
          </a:r>
          <a:r>
            <a:rPr lang="en-US" sz="2000" u="sng" kern="1200" dirty="0" smtClean="0">
              <a:latin typeface="Arial" panose="020B0604020202020204" pitchFamily="34" charset="0"/>
              <a:cs typeface="Arial" panose="020B0604020202020204" pitchFamily="34" charset="0"/>
            </a:rPr>
            <a:t>General Goat Management Questionnaires</a:t>
          </a:r>
          <a:r>
            <a:rPr lang="en-US" sz="2000" u="none" kern="1200" dirty="0" smtClean="0">
              <a:latin typeface="Arial" panose="020B0604020202020204" pitchFamily="34" charset="0"/>
              <a:cs typeface="Arial" panose="020B0604020202020204" pitchFamily="34" charset="0"/>
            </a:rPr>
            <a:t> </a:t>
          </a:r>
          <a:r>
            <a:rPr lang="en-US" sz="2000" kern="1200" dirty="0" smtClean="0">
              <a:latin typeface="Arial" panose="020B0604020202020204" pitchFamily="34" charset="0"/>
              <a:cs typeface="Arial" panose="020B0604020202020204" pitchFamily="34" charset="0"/>
            </a:rPr>
            <a:t>to NASS Central Processing for data entry</a:t>
          </a:r>
          <a:endParaRPr lang="en-US" sz="2000" kern="1200" dirty="0">
            <a:latin typeface="Arial" panose="020B0604020202020204" pitchFamily="34" charset="0"/>
            <a:cs typeface="Arial" panose="020B0604020202020204" pitchFamily="34" charset="0"/>
          </a:endParaRPr>
        </a:p>
        <a:p>
          <a:pPr marL="457200" lvl="2" indent="-228600" algn="l" defTabSz="889000">
            <a:lnSpc>
              <a:spcPct val="90000"/>
            </a:lnSpc>
            <a:spcBef>
              <a:spcPct val="0"/>
            </a:spcBef>
            <a:spcAft>
              <a:spcPct val="15000"/>
            </a:spcAft>
            <a:buChar char="••"/>
          </a:pPr>
          <a:r>
            <a:rPr lang="en-US" sz="2000" kern="1200" dirty="0" smtClean="0">
              <a:latin typeface="Arial" panose="020B0604020202020204" pitchFamily="34" charset="0"/>
              <a:cs typeface="Arial" panose="020B0604020202020204" pitchFamily="34" charset="0"/>
            </a:rPr>
            <a:t>NAHMS State Coordinators meet with NASS RFOs to sign </a:t>
          </a:r>
          <a:r>
            <a:rPr lang="en-US" sz="2000" u="none" kern="1200" dirty="0" smtClean="0">
              <a:latin typeface="Arial" panose="020B0604020202020204" pitchFamily="34" charset="0"/>
              <a:cs typeface="Arial" panose="020B0604020202020204" pitchFamily="34" charset="0"/>
            </a:rPr>
            <a:t>a </a:t>
          </a:r>
          <a:r>
            <a:rPr lang="en-US" sz="2000" u="sng" kern="1200" dirty="0" smtClean="0">
              <a:latin typeface="Arial" panose="020B0604020202020204" pitchFamily="34" charset="0"/>
              <a:cs typeface="Arial" panose="020B0604020202020204" pitchFamily="34" charset="0"/>
            </a:rPr>
            <a:t>NASS Representative Agreement</a:t>
          </a:r>
          <a:r>
            <a:rPr lang="en-US" sz="2000" kern="1200" dirty="0" smtClean="0">
              <a:latin typeface="Arial" panose="020B0604020202020204" pitchFamily="34" charset="0"/>
              <a:cs typeface="Arial" panose="020B0604020202020204" pitchFamily="34" charset="0"/>
            </a:rPr>
            <a:t>, </a:t>
          </a:r>
          <a:r>
            <a:rPr lang="en-US" sz="2000" u="sng" kern="1200" dirty="0" smtClean="0">
              <a:latin typeface="Arial" panose="020B0604020202020204" pitchFamily="34" charset="0"/>
              <a:cs typeface="Arial" panose="020B0604020202020204" pitchFamily="34" charset="0"/>
            </a:rPr>
            <a:t>ADM-043</a:t>
          </a:r>
          <a:r>
            <a:rPr lang="en-US" sz="2000" kern="1200" dirty="0" smtClean="0">
              <a:latin typeface="Arial" panose="020B0604020202020204" pitchFamily="34" charset="0"/>
              <a:cs typeface="Arial" panose="020B0604020202020204" pitchFamily="34" charset="0"/>
            </a:rPr>
            <a:t>, and turn over </a:t>
          </a:r>
          <a:r>
            <a:rPr lang="en-US" sz="2000" u="sng" kern="1200" dirty="0" smtClean="0">
              <a:latin typeface="Arial" panose="020B0604020202020204" pitchFamily="34" charset="0"/>
              <a:cs typeface="Arial" panose="020B0604020202020204" pitchFamily="34" charset="0"/>
            </a:rPr>
            <a:t>Consent Forms</a:t>
          </a:r>
          <a:endParaRPr lang="en-US" sz="2000" u="sng" kern="1200" dirty="0">
            <a:latin typeface="Arial" panose="020B0604020202020204" pitchFamily="34" charset="0"/>
            <a:cs typeface="Arial" panose="020B0604020202020204" pitchFamily="34" charset="0"/>
          </a:endParaRPr>
        </a:p>
      </dsp:txBody>
      <dsp:txXfrm rot="-5400000">
        <a:off x="1694096" y="2216512"/>
        <a:ext cx="8930524" cy="23792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A1BC4-683A-4E3A-9952-AAFFC86B23CF}">
      <dsp:nvSpPr>
        <dsp:cNvPr id="0" name=""/>
        <dsp:cNvSpPr/>
      </dsp:nvSpPr>
      <dsp:spPr>
        <a:xfrm>
          <a:off x="0" y="0"/>
          <a:ext cx="114681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45DBC-8648-47DD-A4E0-E787D8AD138E}">
      <dsp:nvSpPr>
        <dsp:cNvPr id="0" name=""/>
        <dsp:cNvSpPr/>
      </dsp:nvSpPr>
      <dsp:spPr>
        <a:xfrm>
          <a:off x="0" y="0"/>
          <a:ext cx="2293620" cy="4501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rtl="0">
            <a:lnSpc>
              <a:spcPct val="90000"/>
            </a:lnSpc>
            <a:spcBef>
              <a:spcPct val="0"/>
            </a:spcBef>
            <a:spcAft>
              <a:spcPct val="35000"/>
            </a:spcAft>
          </a:pPr>
          <a:r>
            <a:rPr lang="en-US" sz="4000" u="none" kern="1200" dirty="0" smtClean="0">
              <a:solidFill>
                <a:schemeClr val="bg1"/>
              </a:solidFill>
            </a:rPr>
            <a:t>Free biological testing</a:t>
          </a:r>
        </a:p>
        <a:p>
          <a:pPr lvl="0" algn="l" defTabSz="1778000" rtl="0">
            <a:lnSpc>
              <a:spcPct val="20000"/>
            </a:lnSpc>
            <a:spcBef>
              <a:spcPct val="0"/>
            </a:spcBef>
            <a:spcAft>
              <a:spcPct val="35000"/>
            </a:spcAft>
          </a:pPr>
          <a:r>
            <a:rPr lang="en-US" sz="2400" kern="1200" dirty="0" smtClean="0">
              <a:solidFill>
                <a:schemeClr val="bg1"/>
              </a:solidFill>
            </a:rPr>
            <a:t>(during VS Visit)</a:t>
          </a:r>
          <a:endParaRPr lang="en-US" sz="2400" kern="1200" dirty="0">
            <a:solidFill>
              <a:schemeClr val="bg1"/>
            </a:solidFill>
          </a:endParaRPr>
        </a:p>
      </dsp:txBody>
      <dsp:txXfrm>
        <a:off x="0" y="0"/>
        <a:ext cx="2293620" cy="4501034"/>
      </dsp:txXfrm>
    </dsp:sp>
    <dsp:sp modelId="{2FD9B8EA-5922-4EA5-B2FF-35CC25020BB2}">
      <dsp:nvSpPr>
        <dsp:cNvPr id="0" name=""/>
        <dsp:cNvSpPr/>
      </dsp:nvSpPr>
      <dsp:spPr>
        <a:xfrm>
          <a:off x="2465641" y="52911"/>
          <a:ext cx="2566257" cy="105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rtl="0">
            <a:lnSpc>
              <a:spcPct val="90000"/>
            </a:lnSpc>
            <a:spcBef>
              <a:spcPct val="0"/>
            </a:spcBef>
            <a:spcAft>
              <a:spcPct val="35000"/>
            </a:spcAft>
          </a:pPr>
          <a:r>
            <a:rPr lang="en-US" sz="2900" kern="1200" dirty="0" smtClean="0">
              <a:solidFill>
                <a:schemeClr val="bg1"/>
              </a:solidFill>
            </a:rPr>
            <a:t>Internal parasite tests</a:t>
          </a:r>
          <a:endParaRPr lang="en-US" sz="2900" kern="1200" dirty="0">
            <a:solidFill>
              <a:schemeClr val="bg1"/>
            </a:solidFill>
          </a:endParaRPr>
        </a:p>
      </dsp:txBody>
      <dsp:txXfrm>
        <a:off x="2465641" y="52911"/>
        <a:ext cx="2566257" cy="1058226"/>
      </dsp:txXfrm>
    </dsp:sp>
    <dsp:sp modelId="{651BF954-EE69-4D4E-A160-8AE595D4752F}">
      <dsp:nvSpPr>
        <dsp:cNvPr id="0" name=""/>
        <dsp:cNvSpPr/>
      </dsp:nvSpPr>
      <dsp:spPr>
        <a:xfrm>
          <a:off x="7001002" y="62541"/>
          <a:ext cx="4415218" cy="105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solidFill>
                <a:schemeClr val="bg1"/>
              </a:solidFill>
            </a:rPr>
            <a:t>Do </a:t>
          </a:r>
          <a:r>
            <a:rPr lang="en-US" sz="1600" b="1" i="1" kern="1200" dirty="0" smtClean="0">
              <a:solidFill>
                <a:srgbClr val="FFFF00"/>
              </a:solidFill>
            </a:rPr>
            <a:t>not</a:t>
          </a:r>
          <a:r>
            <a:rPr lang="en-US" sz="1600" kern="1200" dirty="0" smtClean="0">
              <a:solidFill>
                <a:schemeClr val="bg1"/>
              </a:solidFill>
            </a:rPr>
            <a:t> deworm 60 days prior to VS visit.  Ensure producers know that if they want this testing, they should not deworm 60 days prior to the VS visit.</a:t>
          </a:r>
          <a:endParaRPr lang="en-US" sz="1600" kern="1200" dirty="0">
            <a:solidFill>
              <a:schemeClr val="bg1"/>
            </a:solidFill>
          </a:endParaRPr>
        </a:p>
      </dsp:txBody>
      <dsp:txXfrm>
        <a:off x="7001002" y="62541"/>
        <a:ext cx="4415218" cy="1058226"/>
      </dsp:txXfrm>
    </dsp:sp>
    <dsp:sp modelId="{4391BC82-B986-4FC5-9717-C13AB5FC6A88}">
      <dsp:nvSpPr>
        <dsp:cNvPr id="0" name=""/>
        <dsp:cNvSpPr/>
      </dsp:nvSpPr>
      <dsp:spPr>
        <a:xfrm>
          <a:off x="2293620" y="1111137"/>
          <a:ext cx="9174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5BAAF0-22CA-45A7-B682-83558C64933E}">
      <dsp:nvSpPr>
        <dsp:cNvPr id="0" name=""/>
        <dsp:cNvSpPr/>
      </dsp:nvSpPr>
      <dsp:spPr>
        <a:xfrm>
          <a:off x="2465641" y="1164049"/>
          <a:ext cx="2584757" cy="105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rtl="0">
            <a:lnSpc>
              <a:spcPct val="90000"/>
            </a:lnSpc>
            <a:spcBef>
              <a:spcPct val="0"/>
            </a:spcBef>
            <a:spcAft>
              <a:spcPct val="35000"/>
            </a:spcAft>
          </a:pPr>
          <a:r>
            <a:rPr lang="en-US" sz="2900" kern="1200" dirty="0" err="1" smtClean="0">
              <a:solidFill>
                <a:schemeClr val="bg1"/>
              </a:solidFill>
            </a:rPr>
            <a:t>Scrapie</a:t>
          </a:r>
          <a:r>
            <a:rPr lang="en-US" sz="2900" kern="1200" dirty="0" smtClean="0">
              <a:solidFill>
                <a:schemeClr val="bg1"/>
              </a:solidFill>
            </a:rPr>
            <a:t>   genetic tests</a:t>
          </a:r>
          <a:endParaRPr lang="en-US" sz="2900" kern="1200" dirty="0">
            <a:solidFill>
              <a:schemeClr val="bg1"/>
            </a:solidFill>
          </a:endParaRPr>
        </a:p>
      </dsp:txBody>
      <dsp:txXfrm>
        <a:off x="2465641" y="1164049"/>
        <a:ext cx="2584757" cy="1058226"/>
      </dsp:txXfrm>
    </dsp:sp>
    <dsp:sp modelId="{552C14F7-E672-4B93-9FE5-A42033E9978C}">
      <dsp:nvSpPr>
        <dsp:cNvPr id="0" name=""/>
        <dsp:cNvSpPr/>
      </dsp:nvSpPr>
      <dsp:spPr>
        <a:xfrm>
          <a:off x="7001002" y="1125550"/>
          <a:ext cx="4415218" cy="105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solidFill>
                <a:schemeClr val="bg1"/>
              </a:solidFill>
            </a:rPr>
            <a:t>Genetic testing results will be returned in 3 months</a:t>
          </a:r>
          <a:endParaRPr lang="en-US" sz="1600" kern="1200" dirty="0">
            <a:solidFill>
              <a:schemeClr val="bg1"/>
            </a:solidFill>
          </a:endParaRPr>
        </a:p>
      </dsp:txBody>
      <dsp:txXfrm>
        <a:off x="7001002" y="1125550"/>
        <a:ext cx="4415218" cy="1058226"/>
      </dsp:txXfrm>
    </dsp:sp>
    <dsp:sp modelId="{57EEEEF9-B6D3-4E69-A4CB-8D4F08677FB0}">
      <dsp:nvSpPr>
        <dsp:cNvPr id="0" name=""/>
        <dsp:cNvSpPr/>
      </dsp:nvSpPr>
      <dsp:spPr>
        <a:xfrm>
          <a:off x="2293620" y="2222275"/>
          <a:ext cx="9174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E9B4FC-5263-473E-96F3-429DE6BE826A}">
      <dsp:nvSpPr>
        <dsp:cNvPr id="0" name=""/>
        <dsp:cNvSpPr/>
      </dsp:nvSpPr>
      <dsp:spPr>
        <a:xfrm>
          <a:off x="2465641" y="2275186"/>
          <a:ext cx="2562548" cy="105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rtl="0">
            <a:lnSpc>
              <a:spcPct val="90000"/>
            </a:lnSpc>
            <a:spcBef>
              <a:spcPct val="0"/>
            </a:spcBef>
            <a:spcAft>
              <a:spcPct val="35000"/>
            </a:spcAft>
          </a:pPr>
          <a:r>
            <a:rPr lang="en-US" sz="2900" kern="1200" dirty="0" smtClean="0">
              <a:solidFill>
                <a:schemeClr val="bg1"/>
              </a:solidFill>
            </a:rPr>
            <a:t>Enteric microbe tests</a:t>
          </a:r>
          <a:endParaRPr lang="en-US" sz="2900" kern="1200" dirty="0">
            <a:solidFill>
              <a:schemeClr val="bg1"/>
            </a:solidFill>
          </a:endParaRPr>
        </a:p>
      </dsp:txBody>
      <dsp:txXfrm>
        <a:off x="2465641" y="2275186"/>
        <a:ext cx="2562548" cy="1058226"/>
      </dsp:txXfrm>
    </dsp:sp>
    <dsp:sp modelId="{DDBB5BCC-23EB-4AD0-9C16-808E8D94F6EF}">
      <dsp:nvSpPr>
        <dsp:cNvPr id="0" name=""/>
        <dsp:cNvSpPr/>
      </dsp:nvSpPr>
      <dsp:spPr>
        <a:xfrm>
          <a:off x="7005197" y="2275186"/>
          <a:ext cx="4415218" cy="105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US" sz="1600" i="1" kern="1200" dirty="0" smtClean="0">
              <a:solidFill>
                <a:schemeClr val="bg1"/>
              </a:solidFill>
            </a:rPr>
            <a:t>Salmonella, E. Coli, </a:t>
          </a:r>
          <a:r>
            <a:rPr lang="en-US" sz="1600" i="0" kern="1200" dirty="0" smtClean="0">
              <a:solidFill>
                <a:schemeClr val="bg1"/>
              </a:solidFill>
            </a:rPr>
            <a:t>etc</a:t>
          </a:r>
          <a:r>
            <a:rPr lang="en-US" sz="1600" i="1" kern="1200" dirty="0" smtClean="0">
              <a:solidFill>
                <a:schemeClr val="bg1"/>
              </a:solidFill>
            </a:rPr>
            <a:t>.</a:t>
          </a:r>
          <a:endParaRPr lang="en-US" sz="1600" i="1" kern="1200" dirty="0">
            <a:solidFill>
              <a:schemeClr val="bg1"/>
            </a:solidFill>
          </a:endParaRPr>
        </a:p>
      </dsp:txBody>
      <dsp:txXfrm>
        <a:off x="7005197" y="2275186"/>
        <a:ext cx="4415218" cy="1058226"/>
      </dsp:txXfrm>
    </dsp:sp>
    <dsp:sp modelId="{C789148D-D0DD-47AA-8FF0-0E41C356CBA1}">
      <dsp:nvSpPr>
        <dsp:cNvPr id="0" name=""/>
        <dsp:cNvSpPr/>
      </dsp:nvSpPr>
      <dsp:spPr>
        <a:xfrm>
          <a:off x="2293620" y="3333413"/>
          <a:ext cx="9174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EBAA1E-5886-4973-99B7-354A7C4D000F}">
      <dsp:nvSpPr>
        <dsp:cNvPr id="0" name=""/>
        <dsp:cNvSpPr/>
      </dsp:nvSpPr>
      <dsp:spPr>
        <a:xfrm>
          <a:off x="2465641" y="3386324"/>
          <a:ext cx="2581092" cy="105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lvl="0" algn="l" defTabSz="1289050" rtl="0">
            <a:lnSpc>
              <a:spcPct val="90000"/>
            </a:lnSpc>
            <a:spcBef>
              <a:spcPct val="0"/>
            </a:spcBef>
            <a:spcAft>
              <a:spcPct val="35000"/>
            </a:spcAft>
          </a:pPr>
          <a:r>
            <a:rPr lang="en-US" sz="2900" kern="1200" dirty="0" smtClean="0">
              <a:solidFill>
                <a:schemeClr val="bg1"/>
              </a:solidFill>
            </a:rPr>
            <a:t>Total savings: Up to </a:t>
          </a:r>
          <a:r>
            <a:rPr lang="en-US" sz="2900" kern="1200" dirty="0" smtClean="0">
              <a:solidFill>
                <a:srgbClr val="00B050"/>
              </a:solidFill>
            </a:rPr>
            <a:t>$2,467</a:t>
          </a:r>
          <a:endParaRPr lang="en-US" sz="2900" kern="1200" dirty="0">
            <a:solidFill>
              <a:srgbClr val="00B050"/>
            </a:solidFill>
          </a:endParaRPr>
        </a:p>
      </dsp:txBody>
      <dsp:txXfrm>
        <a:off x="2465641" y="3386324"/>
        <a:ext cx="2581092" cy="1058226"/>
      </dsp:txXfrm>
    </dsp:sp>
    <dsp:sp modelId="{B70F6E71-F9AA-430D-BA2B-6D5F13A80384}">
      <dsp:nvSpPr>
        <dsp:cNvPr id="0" name=""/>
        <dsp:cNvSpPr/>
      </dsp:nvSpPr>
      <dsp:spPr>
        <a:xfrm>
          <a:off x="2293620" y="4444551"/>
          <a:ext cx="9174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97CEA-8021-43C7-858B-9F875F7480A7}">
      <dsp:nvSpPr>
        <dsp:cNvPr id="0" name=""/>
        <dsp:cNvSpPr/>
      </dsp:nvSpPr>
      <dsp:spPr>
        <a:xfrm>
          <a:off x="0" y="48969"/>
          <a:ext cx="10515600" cy="1352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smtClean="0"/>
            <a:t>Administered by NASDA enumerators from </a:t>
          </a:r>
          <a:r>
            <a:rPr lang="en-US" sz="3400" kern="1200" dirty="0" smtClean="0">
              <a:solidFill>
                <a:srgbClr val="FFFF00"/>
              </a:solidFill>
            </a:rPr>
            <a:t>7/1/2019 – 8/9/2019</a:t>
          </a:r>
          <a:endParaRPr lang="en-US" sz="3400" kern="1200" dirty="0">
            <a:solidFill>
              <a:srgbClr val="FFFF00"/>
            </a:solidFill>
          </a:endParaRPr>
        </a:p>
      </dsp:txBody>
      <dsp:txXfrm>
        <a:off x="66025" y="114994"/>
        <a:ext cx="10383550" cy="1220470"/>
      </dsp:txXfrm>
    </dsp:sp>
    <dsp:sp modelId="{F7FBE9E5-559F-4FE0-B7D1-4A144C7EBF32}">
      <dsp:nvSpPr>
        <dsp:cNvPr id="0" name=""/>
        <dsp:cNvSpPr/>
      </dsp:nvSpPr>
      <dsp:spPr>
        <a:xfrm>
          <a:off x="0" y="1499409"/>
          <a:ext cx="10515600" cy="1352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smtClean="0"/>
            <a:t>Operations eligible if they have 5 or more adult goats</a:t>
          </a:r>
          <a:endParaRPr lang="en-US" sz="3400" kern="1200"/>
        </a:p>
      </dsp:txBody>
      <dsp:txXfrm>
        <a:off x="66025" y="1565434"/>
        <a:ext cx="10383550" cy="1220470"/>
      </dsp:txXfrm>
    </dsp:sp>
    <dsp:sp modelId="{206EB7AC-41F6-4D94-AC35-A64EE5751664}">
      <dsp:nvSpPr>
        <dsp:cNvPr id="0" name=""/>
        <dsp:cNvSpPr/>
      </dsp:nvSpPr>
      <dsp:spPr>
        <a:xfrm>
          <a:off x="0" y="2949848"/>
          <a:ext cx="10515600" cy="1352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rtl="0">
            <a:lnSpc>
              <a:spcPct val="90000"/>
            </a:lnSpc>
            <a:spcBef>
              <a:spcPct val="0"/>
            </a:spcBef>
            <a:spcAft>
              <a:spcPct val="35000"/>
            </a:spcAft>
          </a:pPr>
          <a:r>
            <a:rPr lang="en-US" sz="3400" kern="1200" dirty="0" smtClean="0"/>
            <a:t>Operations identified using EPAID (two-digit State code, four zeroes, four digit operation ID) </a:t>
          </a:r>
          <a:endParaRPr lang="en-US" sz="3400" kern="1200" dirty="0"/>
        </a:p>
      </dsp:txBody>
      <dsp:txXfrm>
        <a:off x="66025" y="3015873"/>
        <a:ext cx="10383550" cy="122047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6DB222-957C-427E-BEC0-0FE06BFDDB25}">
      <dsp:nvSpPr>
        <dsp:cNvPr id="0" name=""/>
        <dsp:cNvSpPr/>
      </dsp:nvSpPr>
      <dsp:spPr>
        <a:xfrm>
          <a:off x="788669" y="0"/>
          <a:ext cx="8938260" cy="435133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B9654E-6721-4600-9F73-0C1AFAD7690E}">
      <dsp:nvSpPr>
        <dsp:cNvPr id="0" name=""/>
        <dsp:cNvSpPr/>
      </dsp:nvSpPr>
      <dsp:spPr>
        <a:xfrm>
          <a:off x="11296" y="1305401"/>
          <a:ext cx="3384708" cy="17405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NASDA enumerators will send consent forms to the appropriate RFO by </a:t>
          </a:r>
          <a:r>
            <a:rPr lang="en-US" sz="2400" kern="1200" dirty="0" smtClean="0">
              <a:solidFill>
                <a:srgbClr val="FFFF00"/>
              </a:solidFill>
            </a:rPr>
            <a:t>8/16/2019</a:t>
          </a:r>
          <a:endParaRPr lang="en-US" sz="2400" kern="1200" dirty="0">
            <a:solidFill>
              <a:srgbClr val="FFFF00"/>
            </a:solidFill>
          </a:endParaRPr>
        </a:p>
      </dsp:txBody>
      <dsp:txXfrm>
        <a:off x="96262" y="1390367"/>
        <a:ext cx="3214776" cy="1570603"/>
      </dsp:txXfrm>
    </dsp:sp>
    <dsp:sp modelId="{00D7C44F-9F6A-4090-AEE5-03FDD18409CF}">
      <dsp:nvSpPr>
        <dsp:cNvPr id="0" name=""/>
        <dsp:cNvSpPr/>
      </dsp:nvSpPr>
      <dsp:spPr>
        <a:xfrm>
          <a:off x="3565445" y="1305401"/>
          <a:ext cx="3384708" cy="17405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smtClean="0"/>
            <a:t>The RFO will scan the consent forms into the SMS database</a:t>
          </a:r>
          <a:endParaRPr lang="en-US" sz="2400" kern="1200"/>
        </a:p>
      </dsp:txBody>
      <dsp:txXfrm>
        <a:off x="3650411" y="1390367"/>
        <a:ext cx="3214776" cy="1570603"/>
      </dsp:txXfrm>
    </dsp:sp>
    <dsp:sp modelId="{1B2F9932-185D-4380-82EB-FE92B964EA38}">
      <dsp:nvSpPr>
        <dsp:cNvPr id="0" name=""/>
        <dsp:cNvSpPr/>
      </dsp:nvSpPr>
      <dsp:spPr>
        <a:xfrm>
          <a:off x="7119595" y="1305401"/>
          <a:ext cx="3384708" cy="1740535"/>
        </a:xfrm>
        <a:prstGeom prst="roundRect">
          <a:avLst/>
        </a:prstGeom>
        <a:solidFill>
          <a:schemeClr val="accent5">
            <a:hueOff val="0"/>
            <a:satOff val="0"/>
            <a:lumOff val="0"/>
            <a:alphaOff val="0"/>
          </a:schemeClr>
        </a:solidFill>
        <a:ln w="12700" cap="flat" cmpd="sng" algn="ctr">
          <a:solidFill>
            <a:schemeClr val="tx1"/>
          </a:solidFill>
          <a:prstDash val="solid"/>
          <a:miter lim="800000"/>
        </a:ln>
        <a:effectLst>
          <a:glow rad="228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Then, NAHMS Coordinators will meet with the appropriate RFO by </a:t>
          </a:r>
          <a:r>
            <a:rPr lang="en-US" sz="2400" kern="1200" dirty="0" smtClean="0">
              <a:solidFill>
                <a:srgbClr val="FFFF00"/>
              </a:solidFill>
            </a:rPr>
            <a:t>8/23/2019</a:t>
          </a:r>
          <a:endParaRPr lang="en-US" sz="2400" kern="1200" dirty="0">
            <a:solidFill>
              <a:srgbClr val="FFFF00"/>
            </a:solidFill>
          </a:endParaRPr>
        </a:p>
      </dsp:txBody>
      <dsp:txXfrm>
        <a:off x="7204561" y="1390367"/>
        <a:ext cx="3214776" cy="157060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F9A86-4C93-4044-9D8E-5F0B2735133A}">
      <dsp:nvSpPr>
        <dsp:cNvPr id="0" name=""/>
        <dsp:cNvSpPr/>
      </dsp:nvSpPr>
      <dsp:spPr>
        <a:xfrm>
          <a:off x="788669" y="0"/>
          <a:ext cx="8938260" cy="435133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294404-C60D-46FF-881C-C7C23F85E4FA}">
      <dsp:nvSpPr>
        <dsp:cNvPr id="0" name=""/>
        <dsp:cNvSpPr/>
      </dsp:nvSpPr>
      <dsp:spPr>
        <a:xfrm>
          <a:off x="1054769" y="1305401"/>
          <a:ext cx="4074795" cy="17405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glow rad="228600">
            <a:schemeClr val="accent4">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t>NASS RFO </a:t>
          </a:r>
          <a:r>
            <a:rPr lang="en-US" sz="2400" kern="1200" dirty="0" smtClean="0"/>
            <a:t>will </a:t>
          </a:r>
          <a:r>
            <a:rPr lang="en-US" sz="2400" kern="1200" dirty="0" smtClean="0"/>
            <a:t>send </a:t>
          </a:r>
          <a:r>
            <a:rPr lang="en-US" sz="2400" kern="1200" dirty="0" smtClean="0"/>
            <a:t>the signed forms to NAHMS </a:t>
          </a:r>
          <a:r>
            <a:rPr lang="en-US" sz="2400" kern="1200" smtClean="0"/>
            <a:t>headquarters for </a:t>
          </a:r>
          <a:r>
            <a:rPr lang="en-US" sz="2400" kern="1200" dirty="0" smtClean="0"/>
            <a:t>signature</a:t>
          </a:r>
          <a:endParaRPr lang="en-US" sz="2400" kern="1200" dirty="0"/>
        </a:p>
      </dsp:txBody>
      <dsp:txXfrm>
        <a:off x="1139735" y="1390367"/>
        <a:ext cx="3904863" cy="1570603"/>
      </dsp:txXfrm>
    </dsp:sp>
    <dsp:sp modelId="{1F188271-AE51-446A-B039-564485A090AC}">
      <dsp:nvSpPr>
        <dsp:cNvPr id="0" name=""/>
        <dsp:cNvSpPr/>
      </dsp:nvSpPr>
      <dsp:spPr>
        <a:xfrm>
          <a:off x="5386035" y="1305401"/>
          <a:ext cx="4074795" cy="174053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NAHMS headquarters will </a:t>
          </a:r>
          <a:r>
            <a:rPr lang="en-US" sz="2400" kern="1200" dirty="0" smtClean="0"/>
            <a:t>copy </a:t>
          </a:r>
          <a:r>
            <a:rPr lang="en-US" sz="2400" kern="1200" dirty="0" smtClean="0"/>
            <a:t>the signed forms and</a:t>
          </a:r>
          <a:endParaRPr lang="en-US" sz="2400" kern="1200" dirty="0"/>
        </a:p>
        <a:p>
          <a:pPr marL="171450" lvl="1" indent="-171450" algn="l" defTabSz="844550" rtl="0">
            <a:lnSpc>
              <a:spcPct val="90000"/>
            </a:lnSpc>
            <a:spcBef>
              <a:spcPct val="0"/>
            </a:spcBef>
            <a:spcAft>
              <a:spcPct val="15000"/>
            </a:spcAft>
            <a:buChar char="••"/>
          </a:pPr>
          <a:r>
            <a:rPr lang="en-US" sz="1900" kern="1200" smtClean="0"/>
            <a:t>Send the originals back to NASS</a:t>
          </a:r>
          <a:endParaRPr lang="en-US" sz="1900" kern="1200"/>
        </a:p>
        <a:p>
          <a:pPr marL="171450" lvl="1" indent="-171450" algn="l" defTabSz="844550" rtl="0">
            <a:lnSpc>
              <a:spcPct val="90000"/>
            </a:lnSpc>
            <a:spcBef>
              <a:spcPct val="0"/>
            </a:spcBef>
            <a:spcAft>
              <a:spcPct val="15000"/>
            </a:spcAft>
            <a:buChar char="••"/>
          </a:pPr>
          <a:r>
            <a:rPr lang="en-US" sz="1900" kern="1200" smtClean="0"/>
            <a:t>Keep the copies for NAHMS records</a:t>
          </a:r>
          <a:endParaRPr lang="en-US" sz="1900" kern="1200"/>
        </a:p>
      </dsp:txBody>
      <dsp:txXfrm>
        <a:off x="5471001" y="1390367"/>
        <a:ext cx="3904863" cy="157060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C270F-A09A-45D5-B13D-DD1F186E65C7}">
      <dsp:nvSpPr>
        <dsp:cNvPr id="0" name=""/>
        <dsp:cNvSpPr/>
      </dsp:nvSpPr>
      <dsp:spPr>
        <a:xfrm>
          <a:off x="0" y="103650"/>
          <a:ext cx="10515600" cy="11123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0" kern="1200" dirty="0" smtClean="0">
              <a:solidFill>
                <a:schemeClr val="bg1"/>
              </a:solidFill>
            </a:rPr>
            <a:t>Field Staff: Preferably Federal VMOs, but can be AHTs</a:t>
          </a:r>
        </a:p>
      </dsp:txBody>
      <dsp:txXfrm>
        <a:off x="54298" y="157948"/>
        <a:ext cx="10407004" cy="1003708"/>
      </dsp:txXfrm>
    </dsp:sp>
    <dsp:sp modelId="{83BEA404-9FDC-4C95-9BFE-5A54110DA784}">
      <dsp:nvSpPr>
        <dsp:cNvPr id="0" name=""/>
        <dsp:cNvSpPr/>
      </dsp:nvSpPr>
      <dsp:spPr>
        <a:xfrm>
          <a:off x="0" y="1215955"/>
          <a:ext cx="1051560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en-US" sz="2200" b="0" kern="1200" dirty="0" smtClean="0">
              <a:solidFill>
                <a:schemeClr val="bg1"/>
              </a:solidFill>
            </a:rPr>
            <a:t>NOTE: for swab and fecal collections, a veterinarian must be present on the operation</a:t>
          </a:r>
          <a:endParaRPr lang="en-US" sz="2200" b="0" kern="1200" dirty="0">
            <a:solidFill>
              <a:schemeClr val="bg1"/>
            </a:solidFill>
          </a:endParaRPr>
        </a:p>
      </dsp:txBody>
      <dsp:txXfrm>
        <a:off x="0" y="1215955"/>
        <a:ext cx="10515600" cy="463680"/>
      </dsp:txXfrm>
    </dsp:sp>
    <dsp:sp modelId="{D4597CEA-8021-43C7-858B-9F875F7480A7}">
      <dsp:nvSpPr>
        <dsp:cNvPr id="0" name=""/>
        <dsp:cNvSpPr/>
      </dsp:nvSpPr>
      <dsp:spPr>
        <a:xfrm>
          <a:off x="0" y="1679635"/>
          <a:ext cx="10515600" cy="11123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0" kern="1200" dirty="0" smtClean="0">
              <a:solidFill>
                <a:schemeClr val="bg1"/>
              </a:solidFill>
            </a:rPr>
            <a:t>Hard-copy consent forms can be used to assign producers to Field Staff </a:t>
          </a:r>
        </a:p>
      </dsp:txBody>
      <dsp:txXfrm>
        <a:off x="54298" y="1733933"/>
        <a:ext cx="10407004" cy="1003708"/>
      </dsp:txXfrm>
    </dsp:sp>
    <dsp:sp modelId="{A00570D0-4976-4DA5-A7C6-06263EA5AA03}">
      <dsp:nvSpPr>
        <dsp:cNvPr id="0" name=""/>
        <dsp:cNvSpPr/>
      </dsp:nvSpPr>
      <dsp:spPr>
        <a:xfrm>
          <a:off x="0" y="2791939"/>
          <a:ext cx="1051560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en-US" sz="2200" b="0" kern="1200" dirty="0" smtClean="0">
              <a:solidFill>
                <a:schemeClr val="bg1"/>
              </a:solidFill>
            </a:rPr>
            <a:t>Assign yourself a some operations as well</a:t>
          </a:r>
        </a:p>
      </dsp:txBody>
      <dsp:txXfrm>
        <a:off x="0" y="2791939"/>
        <a:ext cx="10515600" cy="463680"/>
      </dsp:txXfrm>
    </dsp:sp>
    <dsp:sp modelId="{F7FBE9E5-559F-4FE0-B7D1-4A144C7EBF32}">
      <dsp:nvSpPr>
        <dsp:cNvPr id="0" name=""/>
        <dsp:cNvSpPr/>
      </dsp:nvSpPr>
      <dsp:spPr>
        <a:xfrm>
          <a:off x="0" y="3255619"/>
          <a:ext cx="10515600" cy="111230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kern="1200" dirty="0" smtClean="0"/>
            <a:t>An electronic dataset will be available to help assign producers to Field Staff by zip code or county quickly  and verify hard-copy consents</a:t>
          </a:r>
          <a:endParaRPr lang="en-US" sz="2800" kern="1200" dirty="0"/>
        </a:p>
      </dsp:txBody>
      <dsp:txXfrm>
        <a:off x="54298" y="3309917"/>
        <a:ext cx="10407004" cy="1003708"/>
      </dsp:txXfrm>
    </dsp:sp>
    <dsp:sp modelId="{5C95A942-08B4-44C1-BD83-85B2C90D029F}">
      <dsp:nvSpPr>
        <dsp:cNvPr id="0" name=""/>
        <dsp:cNvSpPr/>
      </dsp:nvSpPr>
      <dsp:spPr>
        <a:xfrm>
          <a:off x="0" y="4367924"/>
          <a:ext cx="10515600" cy="463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en-US" sz="2200" kern="1200" dirty="0" smtClean="0">
              <a:solidFill>
                <a:schemeClr val="bg1"/>
              </a:solidFill>
            </a:rPr>
            <a:t>This file will be sent securely and will be encrypted and password protected</a:t>
          </a:r>
          <a:endParaRPr lang="en-US" sz="2200" kern="1200" dirty="0">
            <a:solidFill>
              <a:schemeClr val="bg1"/>
            </a:solidFill>
          </a:endParaRPr>
        </a:p>
      </dsp:txBody>
      <dsp:txXfrm>
        <a:off x="0" y="4367924"/>
        <a:ext cx="10515600" cy="46368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C270F-A09A-45D5-B13D-DD1F186E65C7}">
      <dsp:nvSpPr>
        <dsp:cNvPr id="0" name=""/>
        <dsp:cNvSpPr/>
      </dsp:nvSpPr>
      <dsp:spPr>
        <a:xfrm>
          <a:off x="0" y="69749"/>
          <a:ext cx="10515600"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dirty="0" smtClean="0">
              <a:solidFill>
                <a:schemeClr val="bg1"/>
              </a:solidFill>
            </a:rPr>
            <a:t>Consent forms have PII on them and so must be protected</a:t>
          </a:r>
        </a:p>
      </dsp:txBody>
      <dsp:txXfrm>
        <a:off x="34906" y="104655"/>
        <a:ext cx="10445788" cy="645240"/>
      </dsp:txXfrm>
    </dsp:sp>
    <dsp:sp modelId="{AAC09B9F-F683-446F-81DC-2270A485BB49}">
      <dsp:nvSpPr>
        <dsp:cNvPr id="0" name=""/>
        <dsp:cNvSpPr/>
      </dsp:nvSpPr>
      <dsp:spPr>
        <a:xfrm>
          <a:off x="0" y="836641"/>
          <a:ext cx="10515600"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dirty="0" smtClean="0">
              <a:solidFill>
                <a:schemeClr val="bg1"/>
              </a:solidFill>
            </a:rPr>
            <a:t>Don’t send the hard-copy consent forms to NAHMS headquarters</a:t>
          </a:r>
        </a:p>
      </dsp:txBody>
      <dsp:txXfrm>
        <a:off x="34906" y="871547"/>
        <a:ext cx="10445788" cy="645240"/>
      </dsp:txXfrm>
    </dsp:sp>
    <dsp:sp modelId="{B4596DF0-020F-40AE-AF83-08203090C0E7}">
      <dsp:nvSpPr>
        <dsp:cNvPr id="0" name=""/>
        <dsp:cNvSpPr/>
      </dsp:nvSpPr>
      <dsp:spPr>
        <a:xfrm>
          <a:off x="0" y="1551694"/>
          <a:ext cx="1051560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n-US" sz="1400" b="0" kern="1200" dirty="0" smtClean="0">
              <a:solidFill>
                <a:schemeClr val="bg1"/>
              </a:solidFill>
            </a:rPr>
            <a:t>After contacting producers, these should be locked up until NAHMS headquarters notifies you that they can be destroyed</a:t>
          </a:r>
        </a:p>
      </dsp:txBody>
      <dsp:txXfrm>
        <a:off x="0" y="1551694"/>
        <a:ext cx="10515600" cy="298080"/>
      </dsp:txXfrm>
    </dsp:sp>
    <dsp:sp modelId="{629E39D5-E7AE-417E-9548-6E8C73F9F7E2}">
      <dsp:nvSpPr>
        <dsp:cNvPr id="0" name=""/>
        <dsp:cNvSpPr/>
      </dsp:nvSpPr>
      <dsp:spPr>
        <a:xfrm>
          <a:off x="0" y="1849774"/>
          <a:ext cx="10515600"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dirty="0" smtClean="0">
              <a:solidFill>
                <a:schemeClr val="bg1"/>
              </a:solidFill>
            </a:rPr>
            <a:t>While using the producer contact information for contact activities, use folders to hide consent form information and keep them in a safe place</a:t>
          </a:r>
        </a:p>
      </dsp:txBody>
      <dsp:txXfrm>
        <a:off x="34906" y="1884680"/>
        <a:ext cx="10445788" cy="645240"/>
      </dsp:txXfrm>
    </dsp:sp>
    <dsp:sp modelId="{C552E7D9-1766-498F-87FE-33CBD4918AC9}">
      <dsp:nvSpPr>
        <dsp:cNvPr id="0" name=""/>
        <dsp:cNvSpPr/>
      </dsp:nvSpPr>
      <dsp:spPr>
        <a:xfrm>
          <a:off x="0" y="2616667"/>
          <a:ext cx="10515600"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dirty="0" smtClean="0">
              <a:solidFill>
                <a:schemeClr val="bg1"/>
              </a:solidFill>
            </a:rPr>
            <a:t>While not in use, consent forms should be locked in a secure area</a:t>
          </a:r>
        </a:p>
      </dsp:txBody>
      <dsp:txXfrm>
        <a:off x="34906" y="2651573"/>
        <a:ext cx="10445788" cy="645240"/>
      </dsp:txXfrm>
    </dsp:sp>
    <dsp:sp modelId="{CA29FA15-322E-48CA-89BE-7EF7EE199B1A}">
      <dsp:nvSpPr>
        <dsp:cNvPr id="0" name=""/>
        <dsp:cNvSpPr/>
      </dsp:nvSpPr>
      <dsp:spPr>
        <a:xfrm>
          <a:off x="0" y="3383560"/>
          <a:ext cx="10515600"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b="0" kern="1200" dirty="0" smtClean="0">
              <a:solidFill>
                <a:schemeClr val="bg1"/>
              </a:solidFill>
            </a:rPr>
            <a:t>Consent form information should </a:t>
          </a:r>
          <a:r>
            <a:rPr lang="en-US" sz="1800" b="1" kern="1200" dirty="0" smtClean="0">
              <a:solidFill>
                <a:schemeClr val="bg1"/>
              </a:solidFill>
            </a:rPr>
            <a:t>not</a:t>
          </a:r>
          <a:r>
            <a:rPr lang="en-US" sz="1800" b="0" kern="1200" dirty="0" smtClean="0">
              <a:solidFill>
                <a:schemeClr val="bg1"/>
              </a:solidFill>
            </a:rPr>
            <a:t> be stored or sent electronically</a:t>
          </a:r>
        </a:p>
      </dsp:txBody>
      <dsp:txXfrm>
        <a:off x="34906" y="3418466"/>
        <a:ext cx="10445788" cy="645240"/>
      </dsp:txXfrm>
    </dsp:sp>
    <dsp:sp modelId="{F7FBE9E5-559F-4FE0-B7D1-4A144C7EBF32}">
      <dsp:nvSpPr>
        <dsp:cNvPr id="0" name=""/>
        <dsp:cNvSpPr/>
      </dsp:nvSpPr>
      <dsp:spPr>
        <a:xfrm>
          <a:off x="0" y="4150453"/>
          <a:ext cx="10515600"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Use passwords and encryption on all electronic data related to the study</a:t>
          </a:r>
          <a:endParaRPr lang="en-US" sz="1800" kern="1200" dirty="0"/>
        </a:p>
      </dsp:txBody>
      <dsp:txXfrm>
        <a:off x="34906" y="4185359"/>
        <a:ext cx="10445788" cy="64524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1CAC9-BE38-4347-BCE6-CA789B8E3EEC}">
      <dsp:nvSpPr>
        <dsp:cNvPr id="0" name=""/>
        <dsp:cNvSpPr/>
      </dsp:nvSpPr>
      <dsp:spPr>
        <a:xfrm>
          <a:off x="1818921" y="3745"/>
          <a:ext cx="1447948" cy="72397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n-US" sz="1400" u="none" kern="1200" dirty="0" smtClean="0"/>
            <a:t>General Producer Agreement</a:t>
          </a:r>
          <a:endParaRPr lang="en-US" sz="1400" u="none" kern="1200" dirty="0"/>
        </a:p>
      </dsp:txBody>
      <dsp:txXfrm>
        <a:off x="1840125" y="24949"/>
        <a:ext cx="1405540" cy="681566"/>
      </dsp:txXfrm>
    </dsp:sp>
    <dsp:sp modelId="{446573D9-4C7F-4350-8D03-CECB87A0A19F}">
      <dsp:nvSpPr>
        <dsp:cNvPr id="0" name=""/>
        <dsp:cNvSpPr/>
      </dsp:nvSpPr>
      <dsp:spPr>
        <a:xfrm>
          <a:off x="3628857" y="3745"/>
          <a:ext cx="1447948" cy="72397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n-US" sz="1400" u="none" kern="1200" dirty="0" smtClean="0">
              <a:latin typeface="Arial" panose="020B0604020202020204" pitchFamily="34" charset="0"/>
              <a:cs typeface="Arial" panose="020B0604020202020204" pitchFamily="34" charset="0"/>
            </a:rPr>
            <a:t>VS Initial Questionnaire</a:t>
          </a:r>
          <a:endParaRPr lang="en-US" sz="1400" u="none" kern="1200" dirty="0"/>
        </a:p>
      </dsp:txBody>
      <dsp:txXfrm>
        <a:off x="3650061" y="24949"/>
        <a:ext cx="1405540" cy="681566"/>
      </dsp:txXfrm>
    </dsp:sp>
    <dsp:sp modelId="{94C83B4B-3C4A-4E9C-BB24-E9955157AF55}">
      <dsp:nvSpPr>
        <dsp:cNvPr id="0" name=""/>
        <dsp:cNvSpPr/>
      </dsp:nvSpPr>
      <dsp:spPr>
        <a:xfrm>
          <a:off x="5438793" y="3745"/>
          <a:ext cx="1447948" cy="72397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n-US" sz="1400" u="none" kern="1200" dirty="0" err="1" smtClean="0"/>
            <a:t>Agritourism</a:t>
          </a:r>
          <a:r>
            <a:rPr lang="en-US" sz="1400" u="none" kern="1200" dirty="0" smtClean="0"/>
            <a:t> Questionnaire</a:t>
          </a:r>
          <a:endParaRPr lang="en-US" sz="1400" u="none" kern="1200" dirty="0"/>
        </a:p>
      </dsp:txBody>
      <dsp:txXfrm>
        <a:off x="5459997" y="24949"/>
        <a:ext cx="1405540" cy="681566"/>
      </dsp:txXfrm>
    </dsp:sp>
    <dsp:sp modelId="{4432242B-1AA5-40ED-BDC2-2A235C927EA0}">
      <dsp:nvSpPr>
        <dsp:cNvPr id="0" name=""/>
        <dsp:cNvSpPr/>
      </dsp:nvSpPr>
      <dsp:spPr>
        <a:xfrm>
          <a:off x="7248729" y="3745"/>
          <a:ext cx="1447948" cy="72397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n-US" sz="1400" kern="1200" dirty="0" smtClean="0"/>
            <a:t>Biological Sampling Collection Records</a:t>
          </a:r>
          <a:endParaRPr lang="en-US" sz="1400" kern="1200" dirty="0"/>
        </a:p>
      </dsp:txBody>
      <dsp:txXfrm>
        <a:off x="7269933" y="24949"/>
        <a:ext cx="1405540" cy="681566"/>
      </dsp:txXfrm>
    </dsp:sp>
    <dsp:sp modelId="{97070BFF-DDD4-42D3-803D-30CA27E6D85C}">
      <dsp:nvSpPr>
        <dsp:cNvPr id="0" name=""/>
        <dsp:cNvSpPr/>
      </dsp:nvSpPr>
      <dsp:spPr>
        <a:xfrm>
          <a:off x="7393524" y="727720"/>
          <a:ext cx="144794" cy="542980"/>
        </a:xfrm>
        <a:custGeom>
          <a:avLst/>
          <a:gdLst/>
          <a:ahLst/>
          <a:cxnLst/>
          <a:rect l="0" t="0" r="0" b="0"/>
          <a:pathLst>
            <a:path>
              <a:moveTo>
                <a:pt x="0" y="0"/>
              </a:moveTo>
              <a:lnTo>
                <a:pt x="0" y="542980"/>
              </a:lnTo>
              <a:lnTo>
                <a:pt x="144794" y="54298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2F8D34-F37B-4641-849C-039D13595A0C}">
      <dsp:nvSpPr>
        <dsp:cNvPr id="0" name=""/>
        <dsp:cNvSpPr/>
      </dsp:nvSpPr>
      <dsp:spPr>
        <a:xfrm>
          <a:off x="7538319" y="908713"/>
          <a:ext cx="1158359" cy="72397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dirty="0" smtClean="0"/>
            <a:t>Pre-deworming</a:t>
          </a:r>
          <a:endParaRPr lang="en-US" sz="1500" kern="1200" dirty="0"/>
        </a:p>
      </dsp:txBody>
      <dsp:txXfrm>
        <a:off x="7559523" y="929917"/>
        <a:ext cx="1115951" cy="681566"/>
      </dsp:txXfrm>
    </dsp:sp>
    <dsp:sp modelId="{6D291A74-2AD4-43BF-BCF1-4499FE08E6E1}">
      <dsp:nvSpPr>
        <dsp:cNvPr id="0" name=""/>
        <dsp:cNvSpPr/>
      </dsp:nvSpPr>
      <dsp:spPr>
        <a:xfrm>
          <a:off x="7393524" y="727720"/>
          <a:ext cx="144794" cy="1447948"/>
        </a:xfrm>
        <a:custGeom>
          <a:avLst/>
          <a:gdLst/>
          <a:ahLst/>
          <a:cxnLst/>
          <a:rect l="0" t="0" r="0" b="0"/>
          <a:pathLst>
            <a:path>
              <a:moveTo>
                <a:pt x="0" y="0"/>
              </a:moveTo>
              <a:lnTo>
                <a:pt x="0" y="1447948"/>
              </a:lnTo>
              <a:lnTo>
                <a:pt x="144794" y="1447948"/>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9EE363-145E-48DE-87E5-85F05A892761}">
      <dsp:nvSpPr>
        <dsp:cNvPr id="0" name=""/>
        <dsp:cNvSpPr/>
      </dsp:nvSpPr>
      <dsp:spPr>
        <a:xfrm>
          <a:off x="7538319" y="1813681"/>
          <a:ext cx="1158359" cy="72397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dirty="0" smtClean="0"/>
            <a:t>Post-deworming</a:t>
          </a:r>
          <a:endParaRPr lang="en-US" sz="1500" kern="1200" dirty="0"/>
        </a:p>
      </dsp:txBody>
      <dsp:txXfrm>
        <a:off x="7559523" y="1834885"/>
        <a:ext cx="1115951" cy="681566"/>
      </dsp:txXfrm>
    </dsp:sp>
    <dsp:sp modelId="{58338DC8-186C-4A31-8679-2541F7FB45A2}">
      <dsp:nvSpPr>
        <dsp:cNvPr id="0" name=""/>
        <dsp:cNvSpPr/>
      </dsp:nvSpPr>
      <dsp:spPr>
        <a:xfrm>
          <a:off x="7393524" y="727720"/>
          <a:ext cx="144794" cy="2352916"/>
        </a:xfrm>
        <a:custGeom>
          <a:avLst/>
          <a:gdLst/>
          <a:ahLst/>
          <a:cxnLst/>
          <a:rect l="0" t="0" r="0" b="0"/>
          <a:pathLst>
            <a:path>
              <a:moveTo>
                <a:pt x="0" y="0"/>
              </a:moveTo>
              <a:lnTo>
                <a:pt x="0" y="2352916"/>
              </a:lnTo>
              <a:lnTo>
                <a:pt x="144794" y="2352916"/>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9B00B8-6C02-4AAC-97A0-EDCC01DC5734}">
      <dsp:nvSpPr>
        <dsp:cNvPr id="0" name=""/>
        <dsp:cNvSpPr/>
      </dsp:nvSpPr>
      <dsp:spPr>
        <a:xfrm>
          <a:off x="7538319" y="2718649"/>
          <a:ext cx="1158359" cy="72397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dirty="0" smtClean="0"/>
            <a:t>Enteric Microbe</a:t>
          </a:r>
          <a:endParaRPr lang="en-US" sz="1500" kern="1200" dirty="0"/>
        </a:p>
      </dsp:txBody>
      <dsp:txXfrm>
        <a:off x="7559523" y="2739853"/>
        <a:ext cx="1115951" cy="681566"/>
      </dsp:txXfrm>
    </dsp:sp>
    <dsp:sp modelId="{7CC42B2B-5A24-4DE2-A634-62852C8F15F4}">
      <dsp:nvSpPr>
        <dsp:cNvPr id="0" name=""/>
        <dsp:cNvSpPr/>
      </dsp:nvSpPr>
      <dsp:spPr>
        <a:xfrm>
          <a:off x="7393524" y="727720"/>
          <a:ext cx="144794" cy="3257884"/>
        </a:xfrm>
        <a:custGeom>
          <a:avLst/>
          <a:gdLst/>
          <a:ahLst/>
          <a:cxnLst/>
          <a:rect l="0" t="0" r="0" b="0"/>
          <a:pathLst>
            <a:path>
              <a:moveTo>
                <a:pt x="0" y="0"/>
              </a:moveTo>
              <a:lnTo>
                <a:pt x="0" y="3257884"/>
              </a:lnTo>
              <a:lnTo>
                <a:pt x="144794" y="3257884"/>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737AA8-4DDB-4A63-B1F8-C940FEABB7DD}">
      <dsp:nvSpPr>
        <dsp:cNvPr id="0" name=""/>
        <dsp:cNvSpPr/>
      </dsp:nvSpPr>
      <dsp:spPr>
        <a:xfrm>
          <a:off x="7538319" y="3623617"/>
          <a:ext cx="1158359" cy="72397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rtl="0">
            <a:lnSpc>
              <a:spcPct val="90000"/>
            </a:lnSpc>
            <a:spcBef>
              <a:spcPct val="0"/>
            </a:spcBef>
            <a:spcAft>
              <a:spcPct val="35000"/>
            </a:spcAft>
          </a:pPr>
          <a:r>
            <a:rPr lang="en-US" sz="1500" kern="1200" dirty="0" smtClean="0"/>
            <a:t>Blood and Swab Sample</a:t>
          </a:r>
          <a:endParaRPr lang="en-US" sz="1500" kern="1200" dirty="0"/>
        </a:p>
      </dsp:txBody>
      <dsp:txXfrm>
        <a:off x="7559523" y="3644821"/>
        <a:ext cx="1115951" cy="68156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7FC6-CFB5-4145-92E3-617E5EC86A5F}">
      <dsp:nvSpPr>
        <dsp:cNvPr id="0" name=""/>
        <dsp:cNvSpPr/>
      </dsp:nvSpPr>
      <dsp:spPr>
        <a:xfrm rot="5400000">
          <a:off x="5186050" y="-3418986"/>
          <a:ext cx="1698041" cy="8960631"/>
        </a:xfrm>
        <a:prstGeom prst="round2SameRect">
          <a:avLst/>
        </a:prstGeom>
        <a:solidFill>
          <a:schemeClr val="accent5">
            <a:tint val="40000"/>
            <a:hueOff val="0"/>
            <a:satOff val="0"/>
            <a:lumOff val="0"/>
            <a:alpha val="5000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rtl="0">
            <a:lnSpc>
              <a:spcPct val="90000"/>
            </a:lnSpc>
            <a:spcBef>
              <a:spcPct val="0"/>
            </a:spcBef>
            <a:spcAft>
              <a:spcPct val="15000"/>
            </a:spcAft>
            <a:buChar char="••"/>
          </a:pPr>
          <a:r>
            <a:rPr lang="en-US" sz="2400" u="sng" kern="1200" dirty="0" smtClean="0"/>
            <a:t>Consent Forms </a:t>
          </a:r>
          <a:r>
            <a:rPr lang="en-US" sz="2400" kern="1200" dirty="0" smtClean="0"/>
            <a:t>will be turned over to you from the NASS RFO via an in-person meeting before </a:t>
          </a:r>
          <a:r>
            <a:rPr lang="en-US" sz="2400" b="1" kern="1200" dirty="0" smtClean="0">
              <a:solidFill>
                <a:srgbClr val="FFFF00"/>
              </a:solidFill>
            </a:rPr>
            <a:t>8/23/2019</a:t>
          </a:r>
          <a:endParaRPr lang="en-US" sz="2400" kern="1200" dirty="0">
            <a:solidFill>
              <a:schemeClr val="dk1">
                <a:hueOff val="0"/>
                <a:satOff val="0"/>
                <a:lumOff val="0"/>
                <a:alpha val="50000"/>
              </a:schemeClr>
            </a:solidFill>
          </a:endParaRPr>
        </a:p>
        <a:p>
          <a:pPr marL="457200" lvl="2" indent="-228600" algn="l" defTabSz="1066800" rtl="0">
            <a:lnSpc>
              <a:spcPct val="90000"/>
            </a:lnSpc>
            <a:spcBef>
              <a:spcPct val="0"/>
            </a:spcBef>
            <a:spcAft>
              <a:spcPct val="15000"/>
            </a:spcAft>
            <a:buChar char="••"/>
          </a:pPr>
          <a:r>
            <a:rPr lang="en-US" sz="2400" b="0" kern="1200" dirty="0" smtClean="0">
              <a:solidFill>
                <a:schemeClr val="tx1"/>
              </a:solidFill>
            </a:rPr>
            <a:t>Non-disclosure forms (</a:t>
          </a:r>
          <a:r>
            <a:rPr lang="en-US" sz="2400" b="0" u="sng" kern="1200" dirty="0" smtClean="0">
              <a:solidFill>
                <a:schemeClr val="tx1"/>
              </a:solidFill>
            </a:rPr>
            <a:t>ADM-043</a:t>
          </a:r>
          <a:r>
            <a:rPr lang="en-US" sz="2400" b="0" kern="1200" dirty="0" smtClean="0">
              <a:solidFill>
                <a:schemeClr val="tx1"/>
              </a:solidFill>
            </a:rPr>
            <a:t> and the </a:t>
          </a:r>
          <a:r>
            <a:rPr lang="en-US" sz="2400" b="0" u="sng" kern="1200" dirty="0" smtClean="0">
              <a:solidFill>
                <a:schemeClr val="tx1"/>
              </a:solidFill>
            </a:rPr>
            <a:t>NASS Representative Agreement</a:t>
          </a:r>
          <a:r>
            <a:rPr lang="en-US" sz="2400" b="0" kern="1200" dirty="0" smtClean="0">
              <a:solidFill>
                <a:schemeClr val="tx1"/>
              </a:solidFill>
            </a:rPr>
            <a:t>) will be signed during this meeting as well</a:t>
          </a:r>
          <a:endParaRPr lang="en-US" sz="2400" b="0" kern="1200" dirty="0">
            <a:solidFill>
              <a:schemeClr val="tx1"/>
            </a:solidFill>
          </a:endParaRPr>
        </a:p>
      </dsp:txBody>
      <dsp:txXfrm rot="-5400000">
        <a:off x="1554755" y="295201"/>
        <a:ext cx="8877739" cy="1532257"/>
      </dsp:txXfrm>
    </dsp:sp>
    <dsp:sp modelId="{99EEDBB6-BA3A-4C23-B15C-B2D406D2082F}">
      <dsp:nvSpPr>
        <dsp:cNvPr id="0" name=""/>
        <dsp:cNvSpPr/>
      </dsp:nvSpPr>
      <dsp:spPr>
        <a:xfrm>
          <a:off x="212" y="53"/>
          <a:ext cx="1554542" cy="2122552"/>
        </a:xfrm>
        <a:prstGeom prst="roundRect">
          <a:avLst/>
        </a:prstGeom>
        <a:solidFill>
          <a:schemeClr val="accent5">
            <a:hueOff val="0"/>
            <a:satOff val="0"/>
            <a:lumOff val="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dirty="0" smtClean="0"/>
            <a:t>Where do the forms I need come from?</a:t>
          </a:r>
          <a:endParaRPr lang="en-US" sz="2300" kern="1200" dirty="0">
            <a:solidFill>
              <a:schemeClr val="lt1">
                <a:alpha val="50000"/>
              </a:schemeClr>
            </a:solidFill>
          </a:endParaRPr>
        </a:p>
      </dsp:txBody>
      <dsp:txXfrm>
        <a:off x="76098" y="75939"/>
        <a:ext cx="1402770" cy="1970780"/>
      </dsp:txXfrm>
    </dsp:sp>
    <dsp:sp modelId="{CCBC3E12-10E5-447D-8493-16A2963583FF}">
      <dsp:nvSpPr>
        <dsp:cNvPr id="0" name=""/>
        <dsp:cNvSpPr/>
      </dsp:nvSpPr>
      <dsp:spPr>
        <a:xfrm rot="5400000">
          <a:off x="5186050" y="-1190307"/>
          <a:ext cx="1698041" cy="8960631"/>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rtl="0">
            <a:lnSpc>
              <a:spcPct val="90000"/>
            </a:lnSpc>
            <a:spcBef>
              <a:spcPct val="0"/>
            </a:spcBef>
            <a:spcAft>
              <a:spcPct val="15000"/>
            </a:spcAft>
            <a:buChar char="••"/>
          </a:pPr>
          <a:r>
            <a:rPr lang="en-US" sz="2400" u="sng" kern="1200" dirty="0" smtClean="0"/>
            <a:t>Consent Forms</a:t>
          </a:r>
          <a:r>
            <a:rPr lang="en-US" sz="2400" b="1" u="none" kern="1200" dirty="0" smtClean="0"/>
            <a:t> </a:t>
          </a:r>
          <a:r>
            <a:rPr lang="en-US" sz="2400" b="0" u="none" kern="1200" dirty="0" smtClean="0"/>
            <a:t>are taken back to the State office and distributed to Field Staff so they can make contact with producers</a:t>
          </a:r>
          <a:endParaRPr lang="en-US" sz="2400" u="sng" kern="1200" dirty="0"/>
        </a:p>
        <a:p>
          <a:pPr marL="228600" lvl="1" indent="-228600" algn="l" defTabSz="1066800" rtl="0">
            <a:lnSpc>
              <a:spcPct val="90000"/>
            </a:lnSpc>
            <a:spcBef>
              <a:spcPct val="0"/>
            </a:spcBef>
            <a:spcAft>
              <a:spcPct val="15000"/>
            </a:spcAft>
            <a:buChar char="••"/>
          </a:pPr>
          <a:r>
            <a:rPr lang="en-US" sz="2400" u="none" kern="1200" dirty="0" smtClean="0"/>
            <a:t>Non-disclosure forms will be sent to NAHMS Headquarters to receive a final signature</a:t>
          </a:r>
          <a:endParaRPr lang="en-US" sz="2400" u="none" kern="1200" dirty="0"/>
        </a:p>
      </dsp:txBody>
      <dsp:txXfrm rot="-5400000">
        <a:off x="1554755" y="2523880"/>
        <a:ext cx="8877739" cy="1532257"/>
      </dsp:txXfrm>
    </dsp:sp>
    <dsp:sp modelId="{E693F30E-3D06-4B61-9113-A2AD96B58223}">
      <dsp:nvSpPr>
        <dsp:cNvPr id="0" name=""/>
        <dsp:cNvSpPr/>
      </dsp:nvSpPr>
      <dsp:spPr>
        <a:xfrm>
          <a:off x="212" y="2228732"/>
          <a:ext cx="1554542" cy="21225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kern="1200" dirty="0" smtClean="0"/>
            <a:t>Where do the forms go?</a:t>
          </a:r>
          <a:endParaRPr lang="en-US" sz="2300" kern="1200" dirty="0"/>
        </a:p>
      </dsp:txBody>
      <dsp:txXfrm>
        <a:off x="76098" y="2304618"/>
        <a:ext cx="1402770" cy="197078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91E40C2-005B-4636-93F6-E16CB1317754}" type="datetimeFigureOut">
              <a:rPr lang="en-US" smtClean="0"/>
              <a:t>4/4/2019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2D680A6-98CF-4128-BD31-56E3CA8465C8}" type="slidenum">
              <a:rPr lang="en-US" smtClean="0"/>
              <a:t>‹#›</a:t>
            </a:fld>
            <a:endParaRPr lang="en-US"/>
          </a:p>
        </p:txBody>
      </p:sp>
    </p:spTree>
    <p:extLst>
      <p:ext uri="{BB962C8B-B14F-4D97-AF65-F5344CB8AC3E}">
        <p14:creationId xmlns:p14="http://schemas.microsoft.com/office/powerpoint/2010/main" val="20840057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8AA1374-1294-4C0D-A8A2-972EB6A552B0}" type="datetimeFigureOut">
              <a:rPr lang="en-US" smtClean="0"/>
              <a:t>4/4/2019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18EC54-782A-4044-AE93-F1D2F606343E}" type="slidenum">
              <a:rPr lang="en-US" smtClean="0"/>
              <a:t>‹#›</a:t>
            </a:fld>
            <a:endParaRPr lang="en-US"/>
          </a:p>
        </p:txBody>
      </p:sp>
    </p:spTree>
    <p:extLst>
      <p:ext uri="{BB962C8B-B14F-4D97-AF65-F5344CB8AC3E}">
        <p14:creationId xmlns:p14="http://schemas.microsoft.com/office/powerpoint/2010/main" val="25701352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1</a:t>
            </a:fld>
            <a:endParaRPr lang="en-US"/>
          </a:p>
        </p:txBody>
      </p:sp>
    </p:spTree>
    <p:extLst>
      <p:ext uri="{BB962C8B-B14F-4D97-AF65-F5344CB8AC3E}">
        <p14:creationId xmlns:p14="http://schemas.microsoft.com/office/powerpoint/2010/main" val="3184878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11</a:t>
            </a:fld>
            <a:endParaRPr lang="en-US"/>
          </a:p>
        </p:txBody>
      </p:sp>
    </p:spTree>
    <p:extLst>
      <p:ext uri="{BB962C8B-B14F-4D97-AF65-F5344CB8AC3E}">
        <p14:creationId xmlns:p14="http://schemas.microsoft.com/office/powerpoint/2010/main" val="801867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12</a:t>
            </a:fld>
            <a:endParaRPr lang="en-US"/>
          </a:p>
        </p:txBody>
      </p:sp>
    </p:spTree>
    <p:extLst>
      <p:ext uri="{BB962C8B-B14F-4D97-AF65-F5344CB8AC3E}">
        <p14:creationId xmlns:p14="http://schemas.microsoft.com/office/powerpoint/2010/main" val="4252630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13</a:t>
            </a:fld>
            <a:endParaRPr lang="en-US"/>
          </a:p>
        </p:txBody>
      </p:sp>
    </p:spTree>
    <p:extLst>
      <p:ext uri="{BB962C8B-B14F-4D97-AF65-F5344CB8AC3E}">
        <p14:creationId xmlns:p14="http://schemas.microsoft.com/office/powerpoint/2010/main" val="2695891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14</a:t>
            </a:fld>
            <a:endParaRPr lang="en-US"/>
          </a:p>
        </p:txBody>
      </p:sp>
    </p:spTree>
    <p:extLst>
      <p:ext uri="{BB962C8B-B14F-4D97-AF65-F5344CB8AC3E}">
        <p14:creationId xmlns:p14="http://schemas.microsoft.com/office/powerpoint/2010/main" val="1846610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15</a:t>
            </a:fld>
            <a:endParaRPr lang="en-US"/>
          </a:p>
        </p:txBody>
      </p:sp>
    </p:spTree>
    <p:extLst>
      <p:ext uri="{BB962C8B-B14F-4D97-AF65-F5344CB8AC3E}">
        <p14:creationId xmlns:p14="http://schemas.microsoft.com/office/powerpoint/2010/main" val="2502822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16</a:t>
            </a:fld>
            <a:endParaRPr lang="en-US"/>
          </a:p>
        </p:txBody>
      </p:sp>
    </p:spTree>
    <p:extLst>
      <p:ext uri="{BB962C8B-B14F-4D97-AF65-F5344CB8AC3E}">
        <p14:creationId xmlns:p14="http://schemas.microsoft.com/office/powerpoint/2010/main" val="4036131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17</a:t>
            </a:fld>
            <a:endParaRPr lang="en-US"/>
          </a:p>
        </p:txBody>
      </p:sp>
    </p:spTree>
    <p:extLst>
      <p:ext uri="{BB962C8B-B14F-4D97-AF65-F5344CB8AC3E}">
        <p14:creationId xmlns:p14="http://schemas.microsoft.com/office/powerpoint/2010/main" val="2127950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18</a:t>
            </a:fld>
            <a:endParaRPr lang="en-US"/>
          </a:p>
        </p:txBody>
      </p:sp>
    </p:spTree>
    <p:extLst>
      <p:ext uri="{BB962C8B-B14F-4D97-AF65-F5344CB8AC3E}">
        <p14:creationId xmlns:p14="http://schemas.microsoft.com/office/powerpoint/2010/main" val="3201084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19</a:t>
            </a:fld>
            <a:endParaRPr lang="en-US"/>
          </a:p>
        </p:txBody>
      </p:sp>
    </p:spTree>
    <p:extLst>
      <p:ext uri="{BB962C8B-B14F-4D97-AF65-F5344CB8AC3E}">
        <p14:creationId xmlns:p14="http://schemas.microsoft.com/office/powerpoint/2010/main" val="150614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20</a:t>
            </a:fld>
            <a:endParaRPr lang="en-US"/>
          </a:p>
        </p:txBody>
      </p:sp>
    </p:spTree>
    <p:extLst>
      <p:ext uri="{BB962C8B-B14F-4D97-AF65-F5344CB8AC3E}">
        <p14:creationId xmlns:p14="http://schemas.microsoft.com/office/powerpoint/2010/main" val="200204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2</a:t>
            </a:fld>
            <a:endParaRPr lang="en-US"/>
          </a:p>
        </p:txBody>
      </p:sp>
    </p:spTree>
    <p:extLst>
      <p:ext uri="{BB962C8B-B14F-4D97-AF65-F5344CB8AC3E}">
        <p14:creationId xmlns:p14="http://schemas.microsoft.com/office/powerpoint/2010/main" val="1511338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21</a:t>
            </a:fld>
            <a:endParaRPr lang="en-US"/>
          </a:p>
        </p:txBody>
      </p:sp>
    </p:spTree>
    <p:extLst>
      <p:ext uri="{BB962C8B-B14F-4D97-AF65-F5344CB8AC3E}">
        <p14:creationId xmlns:p14="http://schemas.microsoft.com/office/powerpoint/2010/main" val="1868245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22</a:t>
            </a:fld>
            <a:endParaRPr lang="en-US"/>
          </a:p>
        </p:txBody>
      </p:sp>
    </p:spTree>
    <p:extLst>
      <p:ext uri="{BB962C8B-B14F-4D97-AF65-F5344CB8AC3E}">
        <p14:creationId xmlns:p14="http://schemas.microsoft.com/office/powerpoint/2010/main" val="802239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23</a:t>
            </a:fld>
            <a:endParaRPr lang="en-US"/>
          </a:p>
        </p:txBody>
      </p:sp>
    </p:spTree>
    <p:extLst>
      <p:ext uri="{BB962C8B-B14F-4D97-AF65-F5344CB8AC3E}">
        <p14:creationId xmlns:p14="http://schemas.microsoft.com/office/powerpoint/2010/main" val="2723647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24</a:t>
            </a:fld>
            <a:endParaRPr lang="en-US"/>
          </a:p>
        </p:txBody>
      </p:sp>
    </p:spTree>
    <p:extLst>
      <p:ext uri="{BB962C8B-B14F-4D97-AF65-F5344CB8AC3E}">
        <p14:creationId xmlns:p14="http://schemas.microsoft.com/office/powerpoint/2010/main" val="638422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25</a:t>
            </a:fld>
            <a:endParaRPr lang="en-US"/>
          </a:p>
        </p:txBody>
      </p:sp>
    </p:spTree>
    <p:extLst>
      <p:ext uri="{BB962C8B-B14F-4D97-AF65-F5344CB8AC3E}">
        <p14:creationId xmlns:p14="http://schemas.microsoft.com/office/powerpoint/2010/main" val="42660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26</a:t>
            </a:fld>
            <a:endParaRPr lang="en-US"/>
          </a:p>
        </p:txBody>
      </p:sp>
    </p:spTree>
    <p:extLst>
      <p:ext uri="{BB962C8B-B14F-4D97-AF65-F5344CB8AC3E}">
        <p14:creationId xmlns:p14="http://schemas.microsoft.com/office/powerpoint/2010/main" val="3744595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27</a:t>
            </a:fld>
            <a:endParaRPr lang="en-US"/>
          </a:p>
        </p:txBody>
      </p:sp>
    </p:spTree>
    <p:extLst>
      <p:ext uri="{BB962C8B-B14F-4D97-AF65-F5344CB8AC3E}">
        <p14:creationId xmlns:p14="http://schemas.microsoft.com/office/powerpoint/2010/main" val="3993636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28</a:t>
            </a:fld>
            <a:endParaRPr lang="en-US"/>
          </a:p>
        </p:txBody>
      </p:sp>
    </p:spTree>
    <p:extLst>
      <p:ext uri="{BB962C8B-B14F-4D97-AF65-F5344CB8AC3E}">
        <p14:creationId xmlns:p14="http://schemas.microsoft.com/office/powerpoint/2010/main" val="3480199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29</a:t>
            </a:fld>
            <a:endParaRPr lang="en-US"/>
          </a:p>
        </p:txBody>
      </p:sp>
    </p:spTree>
    <p:extLst>
      <p:ext uri="{BB962C8B-B14F-4D97-AF65-F5344CB8AC3E}">
        <p14:creationId xmlns:p14="http://schemas.microsoft.com/office/powerpoint/2010/main" val="3529306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30</a:t>
            </a:fld>
            <a:endParaRPr lang="en-US"/>
          </a:p>
        </p:txBody>
      </p:sp>
    </p:spTree>
    <p:extLst>
      <p:ext uri="{BB962C8B-B14F-4D97-AF65-F5344CB8AC3E}">
        <p14:creationId xmlns:p14="http://schemas.microsoft.com/office/powerpoint/2010/main" val="367413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3</a:t>
            </a:fld>
            <a:endParaRPr lang="en-US"/>
          </a:p>
        </p:txBody>
      </p:sp>
    </p:spTree>
    <p:extLst>
      <p:ext uri="{BB962C8B-B14F-4D97-AF65-F5344CB8AC3E}">
        <p14:creationId xmlns:p14="http://schemas.microsoft.com/office/powerpoint/2010/main" val="3712909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31</a:t>
            </a:fld>
            <a:endParaRPr lang="en-US"/>
          </a:p>
        </p:txBody>
      </p:sp>
    </p:spTree>
    <p:extLst>
      <p:ext uri="{BB962C8B-B14F-4D97-AF65-F5344CB8AC3E}">
        <p14:creationId xmlns:p14="http://schemas.microsoft.com/office/powerpoint/2010/main" val="1978982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32</a:t>
            </a:fld>
            <a:endParaRPr lang="en-US"/>
          </a:p>
        </p:txBody>
      </p:sp>
    </p:spTree>
    <p:extLst>
      <p:ext uri="{BB962C8B-B14F-4D97-AF65-F5344CB8AC3E}">
        <p14:creationId xmlns:p14="http://schemas.microsoft.com/office/powerpoint/2010/main" val="1775635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33</a:t>
            </a:fld>
            <a:endParaRPr lang="en-US"/>
          </a:p>
        </p:txBody>
      </p:sp>
    </p:spTree>
    <p:extLst>
      <p:ext uri="{BB962C8B-B14F-4D97-AF65-F5344CB8AC3E}">
        <p14:creationId xmlns:p14="http://schemas.microsoft.com/office/powerpoint/2010/main" val="2672431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34</a:t>
            </a:fld>
            <a:endParaRPr lang="en-US"/>
          </a:p>
        </p:txBody>
      </p:sp>
    </p:spTree>
    <p:extLst>
      <p:ext uri="{BB962C8B-B14F-4D97-AF65-F5344CB8AC3E}">
        <p14:creationId xmlns:p14="http://schemas.microsoft.com/office/powerpoint/2010/main" val="3397566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35</a:t>
            </a:fld>
            <a:endParaRPr lang="en-US"/>
          </a:p>
        </p:txBody>
      </p:sp>
    </p:spTree>
    <p:extLst>
      <p:ext uri="{BB962C8B-B14F-4D97-AF65-F5344CB8AC3E}">
        <p14:creationId xmlns:p14="http://schemas.microsoft.com/office/powerpoint/2010/main" val="150220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36</a:t>
            </a:fld>
            <a:endParaRPr lang="en-US"/>
          </a:p>
        </p:txBody>
      </p:sp>
    </p:spTree>
    <p:extLst>
      <p:ext uri="{BB962C8B-B14F-4D97-AF65-F5344CB8AC3E}">
        <p14:creationId xmlns:p14="http://schemas.microsoft.com/office/powerpoint/2010/main" val="730900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37</a:t>
            </a:fld>
            <a:endParaRPr lang="en-US"/>
          </a:p>
        </p:txBody>
      </p:sp>
    </p:spTree>
    <p:extLst>
      <p:ext uri="{BB962C8B-B14F-4D97-AF65-F5344CB8AC3E}">
        <p14:creationId xmlns:p14="http://schemas.microsoft.com/office/powerpoint/2010/main" val="8466725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38</a:t>
            </a:fld>
            <a:endParaRPr lang="en-US"/>
          </a:p>
        </p:txBody>
      </p:sp>
    </p:spTree>
    <p:extLst>
      <p:ext uri="{BB962C8B-B14F-4D97-AF65-F5344CB8AC3E}">
        <p14:creationId xmlns:p14="http://schemas.microsoft.com/office/powerpoint/2010/main" val="3074323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39</a:t>
            </a:fld>
            <a:endParaRPr lang="en-US"/>
          </a:p>
        </p:txBody>
      </p:sp>
    </p:spTree>
    <p:extLst>
      <p:ext uri="{BB962C8B-B14F-4D97-AF65-F5344CB8AC3E}">
        <p14:creationId xmlns:p14="http://schemas.microsoft.com/office/powerpoint/2010/main" val="983501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40</a:t>
            </a:fld>
            <a:endParaRPr lang="en-US"/>
          </a:p>
        </p:txBody>
      </p:sp>
    </p:spTree>
    <p:extLst>
      <p:ext uri="{BB962C8B-B14F-4D97-AF65-F5344CB8AC3E}">
        <p14:creationId xmlns:p14="http://schemas.microsoft.com/office/powerpoint/2010/main" val="2127231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4</a:t>
            </a:fld>
            <a:endParaRPr lang="en-US"/>
          </a:p>
        </p:txBody>
      </p:sp>
    </p:spTree>
    <p:extLst>
      <p:ext uri="{BB962C8B-B14F-4D97-AF65-F5344CB8AC3E}">
        <p14:creationId xmlns:p14="http://schemas.microsoft.com/office/powerpoint/2010/main" val="10071272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41</a:t>
            </a:fld>
            <a:endParaRPr lang="en-US"/>
          </a:p>
        </p:txBody>
      </p:sp>
    </p:spTree>
    <p:extLst>
      <p:ext uri="{BB962C8B-B14F-4D97-AF65-F5344CB8AC3E}">
        <p14:creationId xmlns:p14="http://schemas.microsoft.com/office/powerpoint/2010/main" val="2805846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42</a:t>
            </a:fld>
            <a:endParaRPr lang="en-US"/>
          </a:p>
        </p:txBody>
      </p:sp>
    </p:spTree>
    <p:extLst>
      <p:ext uri="{BB962C8B-B14F-4D97-AF65-F5344CB8AC3E}">
        <p14:creationId xmlns:p14="http://schemas.microsoft.com/office/powerpoint/2010/main" val="847284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43</a:t>
            </a:fld>
            <a:endParaRPr lang="en-US"/>
          </a:p>
        </p:txBody>
      </p:sp>
    </p:spTree>
    <p:extLst>
      <p:ext uri="{BB962C8B-B14F-4D97-AF65-F5344CB8AC3E}">
        <p14:creationId xmlns:p14="http://schemas.microsoft.com/office/powerpoint/2010/main" val="3291429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44</a:t>
            </a:fld>
            <a:endParaRPr lang="en-US"/>
          </a:p>
        </p:txBody>
      </p:sp>
    </p:spTree>
    <p:extLst>
      <p:ext uri="{BB962C8B-B14F-4D97-AF65-F5344CB8AC3E}">
        <p14:creationId xmlns:p14="http://schemas.microsoft.com/office/powerpoint/2010/main" val="1371232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45</a:t>
            </a:fld>
            <a:endParaRPr lang="en-US"/>
          </a:p>
        </p:txBody>
      </p:sp>
    </p:spTree>
    <p:extLst>
      <p:ext uri="{BB962C8B-B14F-4D97-AF65-F5344CB8AC3E}">
        <p14:creationId xmlns:p14="http://schemas.microsoft.com/office/powerpoint/2010/main" val="2063512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46</a:t>
            </a:fld>
            <a:endParaRPr lang="en-US"/>
          </a:p>
        </p:txBody>
      </p:sp>
    </p:spTree>
    <p:extLst>
      <p:ext uri="{BB962C8B-B14F-4D97-AF65-F5344CB8AC3E}">
        <p14:creationId xmlns:p14="http://schemas.microsoft.com/office/powerpoint/2010/main" val="21068450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47</a:t>
            </a:fld>
            <a:endParaRPr lang="en-US"/>
          </a:p>
        </p:txBody>
      </p:sp>
    </p:spTree>
    <p:extLst>
      <p:ext uri="{BB962C8B-B14F-4D97-AF65-F5344CB8AC3E}">
        <p14:creationId xmlns:p14="http://schemas.microsoft.com/office/powerpoint/2010/main" val="2824134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5</a:t>
            </a:fld>
            <a:endParaRPr lang="en-US"/>
          </a:p>
        </p:txBody>
      </p:sp>
    </p:spTree>
    <p:extLst>
      <p:ext uri="{BB962C8B-B14F-4D97-AF65-F5344CB8AC3E}">
        <p14:creationId xmlns:p14="http://schemas.microsoft.com/office/powerpoint/2010/main" val="342764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6</a:t>
            </a:fld>
            <a:endParaRPr lang="en-US"/>
          </a:p>
        </p:txBody>
      </p:sp>
    </p:spTree>
    <p:extLst>
      <p:ext uri="{BB962C8B-B14F-4D97-AF65-F5344CB8AC3E}">
        <p14:creationId xmlns:p14="http://schemas.microsoft.com/office/powerpoint/2010/main" val="1428652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7</a:t>
            </a:fld>
            <a:endParaRPr lang="en-US"/>
          </a:p>
        </p:txBody>
      </p:sp>
    </p:spTree>
    <p:extLst>
      <p:ext uri="{BB962C8B-B14F-4D97-AF65-F5344CB8AC3E}">
        <p14:creationId xmlns:p14="http://schemas.microsoft.com/office/powerpoint/2010/main" val="3762101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8</a:t>
            </a:fld>
            <a:endParaRPr lang="en-US"/>
          </a:p>
        </p:txBody>
      </p:sp>
    </p:spTree>
    <p:extLst>
      <p:ext uri="{BB962C8B-B14F-4D97-AF65-F5344CB8AC3E}">
        <p14:creationId xmlns:p14="http://schemas.microsoft.com/office/powerpoint/2010/main" val="3677226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F18EC54-782A-4044-AE93-F1D2F606343E}" type="slidenum">
              <a:rPr lang="en-US" smtClean="0"/>
              <a:t>9</a:t>
            </a:fld>
            <a:endParaRPr lang="en-US"/>
          </a:p>
        </p:txBody>
      </p:sp>
    </p:spTree>
    <p:extLst>
      <p:ext uri="{BB962C8B-B14F-4D97-AF65-F5344CB8AC3E}">
        <p14:creationId xmlns:p14="http://schemas.microsoft.com/office/powerpoint/2010/main" val="2932037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85F0F3-F1F6-425E-A8DA-DE47E90244DC}"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17EC2-BE71-4545-85A5-A52F2AE639EC}" type="slidenum">
              <a:rPr lang="en-US" smtClean="0"/>
              <a:t>‹#›</a:t>
            </a:fld>
            <a:endParaRPr lang="en-US"/>
          </a:p>
        </p:txBody>
      </p:sp>
    </p:spTree>
    <p:extLst>
      <p:ext uri="{BB962C8B-B14F-4D97-AF65-F5344CB8AC3E}">
        <p14:creationId xmlns:p14="http://schemas.microsoft.com/office/powerpoint/2010/main" val="8463505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85F0F3-F1F6-425E-A8DA-DE47E90244DC}"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17EC2-BE71-4545-85A5-A52F2AE639EC}" type="slidenum">
              <a:rPr lang="en-US" smtClean="0"/>
              <a:t>‹#›</a:t>
            </a:fld>
            <a:endParaRPr lang="en-US"/>
          </a:p>
        </p:txBody>
      </p:sp>
    </p:spTree>
    <p:extLst>
      <p:ext uri="{BB962C8B-B14F-4D97-AF65-F5344CB8AC3E}">
        <p14:creationId xmlns:p14="http://schemas.microsoft.com/office/powerpoint/2010/main" val="1968129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85F0F3-F1F6-425E-A8DA-DE47E90244DC}"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17EC2-BE71-4545-85A5-A52F2AE639EC}" type="slidenum">
              <a:rPr lang="en-US" smtClean="0"/>
              <a:t>‹#›</a:t>
            </a:fld>
            <a:endParaRPr lang="en-US"/>
          </a:p>
        </p:txBody>
      </p:sp>
    </p:spTree>
    <p:extLst>
      <p:ext uri="{BB962C8B-B14F-4D97-AF65-F5344CB8AC3E}">
        <p14:creationId xmlns:p14="http://schemas.microsoft.com/office/powerpoint/2010/main" val="1088160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85F0F3-F1F6-425E-A8DA-DE47E90244DC}"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17EC2-BE71-4545-85A5-A52F2AE639EC}" type="slidenum">
              <a:rPr lang="en-US" smtClean="0"/>
              <a:t>‹#›</a:t>
            </a:fld>
            <a:endParaRPr lang="en-US"/>
          </a:p>
        </p:txBody>
      </p:sp>
    </p:spTree>
    <p:extLst>
      <p:ext uri="{BB962C8B-B14F-4D97-AF65-F5344CB8AC3E}">
        <p14:creationId xmlns:p14="http://schemas.microsoft.com/office/powerpoint/2010/main" val="36325414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85F0F3-F1F6-425E-A8DA-DE47E90244DC}" type="datetimeFigureOut">
              <a:rPr lang="en-US" smtClean="0"/>
              <a:t>4/4/2019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417EC2-BE71-4545-85A5-A52F2AE639EC}" type="slidenum">
              <a:rPr lang="en-US" smtClean="0"/>
              <a:t>‹#›</a:t>
            </a:fld>
            <a:endParaRPr lang="en-US"/>
          </a:p>
        </p:txBody>
      </p:sp>
    </p:spTree>
    <p:extLst>
      <p:ext uri="{BB962C8B-B14F-4D97-AF65-F5344CB8AC3E}">
        <p14:creationId xmlns:p14="http://schemas.microsoft.com/office/powerpoint/2010/main" val="6413503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85F0F3-F1F6-425E-A8DA-DE47E90244DC}"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17EC2-BE71-4545-85A5-A52F2AE639EC}" type="slidenum">
              <a:rPr lang="en-US" smtClean="0"/>
              <a:t>‹#›</a:t>
            </a:fld>
            <a:endParaRPr lang="en-US"/>
          </a:p>
        </p:txBody>
      </p:sp>
    </p:spTree>
    <p:extLst>
      <p:ext uri="{BB962C8B-B14F-4D97-AF65-F5344CB8AC3E}">
        <p14:creationId xmlns:p14="http://schemas.microsoft.com/office/powerpoint/2010/main" val="23031206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85F0F3-F1F6-425E-A8DA-DE47E90244DC}" type="datetimeFigureOut">
              <a:rPr lang="en-US" smtClean="0"/>
              <a:t>4/4/2019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417EC2-BE71-4545-85A5-A52F2AE639EC}" type="slidenum">
              <a:rPr lang="en-US" smtClean="0"/>
              <a:t>‹#›</a:t>
            </a:fld>
            <a:endParaRPr lang="en-US"/>
          </a:p>
        </p:txBody>
      </p:sp>
    </p:spTree>
    <p:extLst>
      <p:ext uri="{BB962C8B-B14F-4D97-AF65-F5344CB8AC3E}">
        <p14:creationId xmlns:p14="http://schemas.microsoft.com/office/powerpoint/2010/main" val="30044656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85F0F3-F1F6-425E-A8DA-DE47E90244DC}" type="datetimeFigureOut">
              <a:rPr lang="en-US" smtClean="0"/>
              <a:t>4/4/2019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417EC2-BE71-4545-85A5-A52F2AE639EC}" type="slidenum">
              <a:rPr lang="en-US" smtClean="0"/>
              <a:t>‹#›</a:t>
            </a:fld>
            <a:endParaRPr lang="en-US"/>
          </a:p>
        </p:txBody>
      </p:sp>
    </p:spTree>
    <p:extLst>
      <p:ext uri="{BB962C8B-B14F-4D97-AF65-F5344CB8AC3E}">
        <p14:creationId xmlns:p14="http://schemas.microsoft.com/office/powerpoint/2010/main" val="38437264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85F0F3-F1F6-425E-A8DA-DE47E90244DC}" type="datetimeFigureOut">
              <a:rPr lang="en-US" smtClean="0"/>
              <a:t>4/4/2019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417EC2-BE71-4545-85A5-A52F2AE639EC}" type="slidenum">
              <a:rPr lang="en-US" smtClean="0"/>
              <a:t>‹#›</a:t>
            </a:fld>
            <a:endParaRPr lang="en-US"/>
          </a:p>
        </p:txBody>
      </p:sp>
    </p:spTree>
    <p:extLst>
      <p:ext uri="{BB962C8B-B14F-4D97-AF65-F5344CB8AC3E}">
        <p14:creationId xmlns:p14="http://schemas.microsoft.com/office/powerpoint/2010/main" val="38313492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85F0F3-F1F6-425E-A8DA-DE47E90244DC}"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17EC2-BE71-4545-85A5-A52F2AE639EC}" type="slidenum">
              <a:rPr lang="en-US" smtClean="0"/>
              <a:t>‹#›</a:t>
            </a:fld>
            <a:endParaRPr lang="en-US"/>
          </a:p>
        </p:txBody>
      </p:sp>
    </p:spTree>
    <p:extLst>
      <p:ext uri="{BB962C8B-B14F-4D97-AF65-F5344CB8AC3E}">
        <p14:creationId xmlns:p14="http://schemas.microsoft.com/office/powerpoint/2010/main" val="32467435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85F0F3-F1F6-425E-A8DA-DE47E90244DC}" type="datetimeFigureOut">
              <a:rPr lang="en-US" smtClean="0"/>
              <a:t>4/4/2019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417EC2-BE71-4545-85A5-A52F2AE639EC}" type="slidenum">
              <a:rPr lang="en-US" smtClean="0"/>
              <a:t>‹#›</a:t>
            </a:fld>
            <a:endParaRPr lang="en-US"/>
          </a:p>
        </p:txBody>
      </p:sp>
    </p:spTree>
    <p:extLst>
      <p:ext uri="{BB962C8B-B14F-4D97-AF65-F5344CB8AC3E}">
        <p14:creationId xmlns:p14="http://schemas.microsoft.com/office/powerpoint/2010/main" val="130113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85F0F3-F1F6-425E-A8DA-DE47E90244DC}" type="datetimeFigureOut">
              <a:rPr lang="en-US" smtClean="0"/>
              <a:t>4/4/2019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17EC2-BE71-4545-85A5-A52F2AE639EC}" type="slidenum">
              <a:rPr lang="en-US" smtClean="0"/>
              <a:t>‹#›</a:t>
            </a:fld>
            <a:endParaRPr lang="en-US"/>
          </a:p>
        </p:txBody>
      </p:sp>
      <p:pic>
        <p:nvPicPr>
          <p:cNvPr id="7" name="Picture 6" descr=" SigLockup Master PwPt.4c-whitebg.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37933" y="140810"/>
            <a:ext cx="2883429" cy="432863"/>
          </a:xfrm>
          <a:prstGeom prst="rect">
            <a:avLst/>
          </a:prstGeom>
        </p:spPr>
      </p:pic>
      <p:cxnSp>
        <p:nvCxnSpPr>
          <p:cNvPr id="8" name="Straight Connector 7"/>
          <p:cNvCxnSpPr/>
          <p:nvPr userDrawn="1"/>
        </p:nvCxnSpPr>
        <p:spPr>
          <a:xfrm>
            <a:off x="0" y="706993"/>
            <a:ext cx="1225296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4" descr="https://www.dm.usda.gov/procurement/policy/agar_x/agarbase/usda.gi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230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jpeg"/><Relationship Id="rId21" Type="http://schemas.openxmlformats.org/officeDocument/2006/relationships/image" Target="../media/image35.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png"/><Relationship Id="rId25" Type="http://schemas.openxmlformats.org/officeDocument/2006/relationships/image" Target="../media/image39.jpeg"/><Relationship Id="rId2" Type="http://schemas.openxmlformats.org/officeDocument/2006/relationships/image" Target="../media/image16.jpeg"/><Relationship Id="rId16" Type="http://schemas.openxmlformats.org/officeDocument/2006/relationships/image" Target="../media/image30.jpeg"/><Relationship Id="rId20"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eg"/><Relationship Id="rId24" Type="http://schemas.openxmlformats.org/officeDocument/2006/relationships/image" Target="../media/image38.jpeg"/><Relationship Id="rId5" Type="http://schemas.openxmlformats.org/officeDocument/2006/relationships/image" Target="../media/image19.jpeg"/><Relationship Id="rId15" Type="http://schemas.openxmlformats.org/officeDocument/2006/relationships/image" Target="../media/image29.png"/><Relationship Id="rId23" Type="http://schemas.openxmlformats.org/officeDocument/2006/relationships/image" Target="../media/image37.jpe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 Id="rId22"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2.gif"/><Relationship Id="rId13" Type="http://schemas.microsoft.com/office/2007/relationships/diagramDrawing" Target="../diagrams/drawing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diagramColors" Target="../diagrams/colors10.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9.xml"/><Relationship Id="rId11" Type="http://schemas.openxmlformats.org/officeDocument/2006/relationships/diagramQuickStyle" Target="../diagrams/quickStyle10.xml"/><Relationship Id="rId5" Type="http://schemas.openxmlformats.org/officeDocument/2006/relationships/diagramQuickStyle" Target="../diagrams/quickStyle9.xml"/><Relationship Id="rId10" Type="http://schemas.openxmlformats.org/officeDocument/2006/relationships/diagramLayout" Target="../diagrams/layout10.xml"/><Relationship Id="rId4" Type="http://schemas.openxmlformats.org/officeDocument/2006/relationships/diagramLayout" Target="../diagrams/layout9.xml"/><Relationship Id="rId9" Type="http://schemas.openxmlformats.org/officeDocument/2006/relationships/diagramData" Target="../diagrams/data1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image" Target="../media/image50.jpeg"/><Relationship Id="rId5" Type="http://schemas.openxmlformats.org/officeDocument/2006/relationships/diagramQuickStyle" Target="../diagrams/quickStyle15.xml"/><Relationship Id="rId10" Type="http://schemas.openxmlformats.org/officeDocument/2006/relationships/image" Target="../media/image49.jpeg"/><Relationship Id="rId4" Type="http://schemas.openxmlformats.org/officeDocument/2006/relationships/diagramLayout" Target="../diagrams/layout15.xml"/><Relationship Id="rId9"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hyperlink" Target="http://www.google.com/url?sa=i&amp;rct=j&amp;q=&amp;esrc=s&amp;source=images&amp;cd=&amp;cad=rja&amp;uact=8&amp;ved=2ahUKEwjV8qrVw5LdAhXqc98KHR7zCu0QjRx6BAgBEAU&amp;url=http://www.petworlds.net/boer-goat/&amp;psig=AOvVaw1_OZrwPGjbDx6e_KFuKlQP&amp;ust=1535641085365867"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gif"/><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52824" y="1493838"/>
            <a:ext cx="5524500" cy="2387600"/>
          </a:xfrm>
        </p:spPr>
        <p:txBody>
          <a:bodyPr>
            <a:normAutofit fontScale="90000"/>
          </a:bodyPr>
          <a:lstStyle/>
          <a:p>
            <a:r>
              <a:rPr lang="en-US" sz="3600" dirty="0" smtClean="0">
                <a:latin typeface="+mn-lt"/>
                <a:cs typeface="Arial" panose="020B0604020202020204" pitchFamily="34" charset="0"/>
              </a:rPr>
              <a:t>NAHMS Coordinator Training – </a:t>
            </a:r>
            <a:br>
              <a:rPr lang="en-US" sz="3600" dirty="0" smtClean="0">
                <a:latin typeface="+mn-lt"/>
                <a:cs typeface="Arial" panose="020B0604020202020204" pitchFamily="34" charset="0"/>
              </a:rPr>
            </a:br>
            <a:r>
              <a:rPr lang="en-US" sz="3600" dirty="0" smtClean="0">
                <a:latin typeface="+mn-lt"/>
                <a:cs typeface="Arial" panose="020B0604020202020204" pitchFamily="34" charset="0"/>
              </a:rPr>
              <a:t>Introduction to NASS</a:t>
            </a:r>
            <a:br>
              <a:rPr lang="en-US" sz="3600" dirty="0" smtClean="0">
                <a:latin typeface="+mn-lt"/>
                <a:cs typeface="Arial" panose="020B0604020202020204" pitchFamily="34" charset="0"/>
              </a:rPr>
            </a:br>
            <a:r>
              <a:rPr lang="en-US" sz="3600" dirty="0" smtClean="0">
                <a:latin typeface="+mn-lt"/>
                <a:cs typeface="Arial" panose="020B0604020202020204" pitchFamily="34" charset="0"/>
              </a:rPr>
              <a:t/>
            </a:r>
            <a:br>
              <a:rPr lang="en-US" sz="3600" dirty="0" smtClean="0">
                <a:latin typeface="+mn-lt"/>
                <a:cs typeface="Arial" panose="020B0604020202020204" pitchFamily="34" charset="0"/>
              </a:rPr>
            </a:br>
            <a:r>
              <a:rPr lang="en-US" sz="2000" dirty="0" smtClean="0">
                <a:latin typeface="+mn-lt"/>
                <a:cs typeface="Arial" panose="020B0604020202020204" pitchFamily="34" charset="0"/>
              </a:rPr>
              <a:t>National Animal Health Monitoring System (NAHMS) </a:t>
            </a:r>
            <a:br>
              <a:rPr lang="en-US" sz="2000" dirty="0" smtClean="0">
                <a:latin typeface="+mn-lt"/>
                <a:cs typeface="Arial" panose="020B0604020202020204" pitchFamily="34" charset="0"/>
              </a:rPr>
            </a:br>
            <a:r>
              <a:rPr lang="en-US" sz="2000" dirty="0" smtClean="0">
                <a:latin typeface="+mn-lt"/>
                <a:cs typeface="Arial" panose="020B0604020202020204" pitchFamily="34" charset="0"/>
              </a:rPr>
              <a:t>Goat 2019 Study</a:t>
            </a:r>
            <a:endParaRPr lang="en-US" sz="2000" dirty="0">
              <a:latin typeface="+mn-lt"/>
              <a:cs typeface="Arial" panose="020B0604020202020204" pitchFamily="34" charset="0"/>
            </a:endParaRPr>
          </a:p>
        </p:txBody>
      </p:sp>
      <p:sp>
        <p:nvSpPr>
          <p:cNvPr id="3" name="Subtitle 2"/>
          <p:cNvSpPr>
            <a:spLocks noGrp="1"/>
          </p:cNvSpPr>
          <p:nvPr>
            <p:ph type="subTitle" idx="1"/>
          </p:nvPr>
        </p:nvSpPr>
        <p:spPr>
          <a:xfrm>
            <a:off x="3552824" y="4516437"/>
            <a:ext cx="5524500" cy="1779588"/>
          </a:xfrm>
        </p:spPr>
        <p:txBody>
          <a:bodyPr>
            <a:normAutofit/>
          </a:bodyPr>
          <a:lstStyle/>
          <a:p>
            <a:pPr>
              <a:spcBef>
                <a:spcPts val="0"/>
              </a:spcBef>
            </a:pPr>
            <a:r>
              <a:rPr lang="en-US" sz="2200" dirty="0" smtClean="0">
                <a:cs typeface="Arial" panose="020B0604020202020204" pitchFamily="34" charset="0"/>
              </a:rPr>
              <a:t>U.S. Department of Agriculture</a:t>
            </a:r>
          </a:p>
          <a:p>
            <a:pPr>
              <a:spcBef>
                <a:spcPts val="0"/>
              </a:spcBef>
            </a:pPr>
            <a:r>
              <a:rPr lang="en-US" sz="2200" dirty="0" smtClean="0">
                <a:cs typeface="Arial" panose="020B0604020202020204" pitchFamily="34" charset="0"/>
              </a:rPr>
              <a:t>Animal and Plant Health Inspection Service</a:t>
            </a:r>
          </a:p>
          <a:p>
            <a:pPr>
              <a:spcBef>
                <a:spcPts val="0"/>
              </a:spcBef>
            </a:pPr>
            <a:r>
              <a:rPr lang="en-US" sz="2200" dirty="0" smtClean="0">
                <a:cs typeface="Arial" panose="020B0604020202020204" pitchFamily="34" charset="0"/>
              </a:rPr>
              <a:t>Veterinary Services</a:t>
            </a:r>
          </a:p>
        </p:txBody>
      </p:sp>
      <p:pic>
        <p:nvPicPr>
          <p:cNvPr id="5" name="Picture 4"/>
          <p:cNvPicPr>
            <a:picLocks noChangeAspect="1"/>
          </p:cNvPicPr>
          <p:nvPr/>
        </p:nvPicPr>
        <p:blipFill>
          <a:blip r:embed="rId3"/>
          <a:stretch>
            <a:fillRect/>
          </a:stretch>
        </p:blipFill>
        <p:spPr>
          <a:xfrm>
            <a:off x="-1" y="781049"/>
            <a:ext cx="3457575" cy="26386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19724"/>
            <a:ext cx="3457575" cy="334358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2575" y="4743450"/>
            <a:ext cx="3019425" cy="1966401"/>
          </a:xfrm>
          <a:prstGeom prst="rect">
            <a:avLst/>
          </a:prstGeom>
        </p:spPr>
      </p:pic>
      <p:pic>
        <p:nvPicPr>
          <p:cNvPr id="11" name="Picture 10"/>
          <p:cNvPicPr>
            <a:picLocks noChangeAspect="1"/>
          </p:cNvPicPr>
          <p:nvPr/>
        </p:nvPicPr>
        <p:blipFill>
          <a:blip r:embed="rId6"/>
          <a:stretch>
            <a:fillRect/>
          </a:stretch>
        </p:blipFill>
        <p:spPr>
          <a:xfrm>
            <a:off x="9172575" y="780814"/>
            <a:ext cx="3019425" cy="3962636"/>
          </a:xfrm>
          <a:prstGeom prst="rect">
            <a:avLst/>
          </a:prstGeom>
        </p:spPr>
      </p:pic>
    </p:spTree>
    <p:extLst>
      <p:ext uri="{BB962C8B-B14F-4D97-AF65-F5344CB8AC3E}">
        <p14:creationId xmlns:p14="http://schemas.microsoft.com/office/powerpoint/2010/main" val="1697505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rot="5400000">
            <a:off x="1092087" y="3318723"/>
            <a:ext cx="6605578" cy="293551"/>
          </a:xfrm>
          <a:prstGeom prst="rightArrow">
            <a:avLst/>
          </a:prstGeom>
          <a:effectLst>
            <a:reflection blurRad="6350" stA="50000" endA="300" endPos="550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defTabSz="154321"/>
            <a:endParaRPr lang="en-US" sz="1313" dirty="0">
              <a:solidFill>
                <a:schemeClr val="bg1"/>
              </a:solidFill>
            </a:endParaRPr>
          </a:p>
        </p:txBody>
      </p:sp>
      <p:sp>
        <p:nvSpPr>
          <p:cNvPr id="3" name="Title 1"/>
          <p:cNvSpPr txBox="1">
            <a:spLocks/>
          </p:cNvSpPr>
          <p:nvPr/>
        </p:nvSpPr>
        <p:spPr>
          <a:xfrm>
            <a:off x="4277762" y="560773"/>
            <a:ext cx="254775" cy="1200833"/>
          </a:xfrm>
          <a:prstGeom prst="rect">
            <a:avLst/>
          </a:prstGeom>
        </p:spPr>
        <p:txBody>
          <a:bodyPr vert="horz" lIns="30861" tIns="15430" rIns="30861" bIns="1543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1987</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1988  </a:t>
            </a:r>
          </a:p>
          <a:p>
            <a:pPr algn="l">
              <a:lnSpc>
                <a:spcPts val="741"/>
              </a:lnSpc>
            </a:pPr>
            <a:endParaRPr lang="en-US" sz="563" b="1" dirty="0">
              <a:ln>
                <a:solidFill>
                  <a:prstClr val="white"/>
                </a:solidFill>
              </a:ln>
              <a:solidFill>
                <a:schemeClr val="bg1"/>
              </a:solidFill>
              <a:effectLst>
                <a:glow rad="228600">
                  <a:srgbClr val="4472C4">
                    <a:satMod val="175000"/>
                    <a:alpha val="40000"/>
                  </a:srgbClr>
                </a:glow>
              </a:effectLst>
            </a:endParaRP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1989</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1990</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1991</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1992</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1993</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1994</a:t>
            </a:r>
          </a:p>
          <a:p>
            <a:pPr algn="l">
              <a:lnSpc>
                <a:spcPts val="741"/>
              </a:lnSpc>
            </a:pPr>
            <a:endParaRPr lang="en-US" sz="563" b="1" dirty="0">
              <a:ln>
                <a:solidFill>
                  <a:prstClr val="white"/>
                </a:solidFill>
              </a:ln>
              <a:solidFill>
                <a:schemeClr val="bg1"/>
              </a:solidFill>
              <a:effectLst>
                <a:glow rad="228600">
                  <a:srgbClr val="4472C4">
                    <a:satMod val="175000"/>
                    <a:alpha val="40000"/>
                  </a:srgbClr>
                </a:glow>
              </a:effectLst>
            </a:endParaRP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1995</a:t>
            </a:r>
          </a:p>
          <a:p>
            <a:pPr algn="l">
              <a:lnSpc>
                <a:spcPts val="741"/>
              </a:lnSpc>
            </a:pPr>
            <a:endParaRPr lang="en-US" sz="563" b="1" dirty="0">
              <a:ln>
                <a:solidFill>
                  <a:prstClr val="white"/>
                </a:solidFill>
              </a:ln>
              <a:solidFill>
                <a:schemeClr val="bg1"/>
              </a:solidFill>
              <a:effectLst>
                <a:glow rad="228600">
                  <a:srgbClr val="4472C4">
                    <a:satMod val="175000"/>
                    <a:alpha val="40000"/>
                  </a:srgbClr>
                </a:glow>
              </a:effectLst>
            </a:endParaRP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1996</a:t>
            </a:r>
          </a:p>
          <a:p>
            <a:pPr algn="l">
              <a:lnSpc>
                <a:spcPts val="741"/>
              </a:lnSpc>
            </a:pPr>
            <a:endParaRPr lang="en-US" sz="563" b="1" dirty="0">
              <a:ln>
                <a:solidFill>
                  <a:prstClr val="white"/>
                </a:solidFill>
              </a:ln>
              <a:solidFill>
                <a:schemeClr val="bg1"/>
              </a:solidFill>
              <a:effectLst>
                <a:glow rad="228600">
                  <a:srgbClr val="4472C4">
                    <a:satMod val="175000"/>
                    <a:alpha val="40000"/>
                  </a:srgbClr>
                </a:glow>
              </a:effectLst>
            </a:endParaRPr>
          </a:p>
          <a:p>
            <a:pPr algn="l">
              <a:lnSpc>
                <a:spcPts val="741"/>
              </a:lnSpc>
            </a:pPr>
            <a:r>
              <a:rPr lang="en-US" sz="563" b="1" dirty="0">
                <a:ln>
                  <a:solidFill>
                    <a:prstClr val="white"/>
                  </a:solidFill>
                </a:ln>
                <a:solidFill>
                  <a:schemeClr val="bg1"/>
                </a:solidFill>
                <a:effectLst>
                  <a:glow rad="228600">
                    <a:srgbClr val="4472C4">
                      <a:satMod val="175000"/>
                      <a:alpha val="40000"/>
                    </a:srgbClr>
                  </a:glow>
                </a:effectLst>
              </a:rPr>
              <a:t>1997</a:t>
            </a:r>
          </a:p>
        </p:txBody>
      </p:sp>
      <p:sp>
        <p:nvSpPr>
          <p:cNvPr id="4" name="Rectangle 3"/>
          <p:cNvSpPr/>
          <p:nvPr/>
        </p:nvSpPr>
        <p:spPr>
          <a:xfrm>
            <a:off x="4535989" y="165420"/>
            <a:ext cx="651810" cy="334707"/>
          </a:xfrm>
          <a:prstGeom prst="rect">
            <a:avLst/>
          </a:prstGeom>
        </p:spPr>
        <p:txBody>
          <a:bodyPr wrap="square">
            <a:spAutoFit/>
          </a:bodyPr>
          <a:lstStyle/>
          <a:p>
            <a:pPr defTabSz="154321"/>
            <a:r>
              <a:rPr lang="en-US" sz="525" b="1" dirty="0">
                <a:solidFill>
                  <a:schemeClr val="bg1"/>
                </a:solidFill>
              </a:rPr>
              <a:t>Pilot studies conducted in 7 states</a:t>
            </a:r>
          </a:p>
        </p:txBody>
      </p:sp>
      <p:pic>
        <p:nvPicPr>
          <p:cNvPr id="5" name="Picture 2" descr="C:\Users\crigney\Pictures\swin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36132" y="777348"/>
            <a:ext cx="231172"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745898" y="679380"/>
            <a:ext cx="496360" cy="319511"/>
          </a:xfrm>
          <a:prstGeom prst="rect">
            <a:avLst/>
          </a:prstGeom>
        </p:spPr>
        <p:txBody>
          <a:bodyPr wrap="square">
            <a:spAutoFit/>
          </a:bodyPr>
          <a:lstStyle/>
          <a:p>
            <a:pPr defTabSz="154321"/>
            <a:r>
              <a:rPr lang="en-US" sz="492" b="1" dirty="0">
                <a:solidFill>
                  <a:schemeClr val="bg1"/>
                </a:solidFill>
              </a:rPr>
              <a:t>National Swine Survey</a:t>
            </a:r>
          </a:p>
        </p:txBody>
      </p:sp>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35989" y="980778"/>
            <a:ext cx="231458" cy="1438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4737503" y="935813"/>
            <a:ext cx="987925" cy="243785"/>
          </a:xfrm>
          <a:prstGeom prst="rect">
            <a:avLst/>
          </a:prstGeom>
        </p:spPr>
        <p:txBody>
          <a:bodyPr wrap="square">
            <a:spAutoFit/>
          </a:bodyPr>
          <a:lstStyle/>
          <a:p>
            <a:pPr defTabSz="154321"/>
            <a:r>
              <a:rPr lang="en-US" sz="492" b="1" dirty="0">
                <a:solidFill>
                  <a:schemeClr val="bg1"/>
                </a:solidFill>
              </a:rPr>
              <a:t>National Dairy Heifer Evaluation  Project</a:t>
            </a:r>
          </a:p>
        </p:txBody>
      </p:sp>
      <p:sp>
        <p:nvSpPr>
          <p:cNvPr id="9" name="Rectangle 8"/>
          <p:cNvSpPr/>
          <p:nvPr/>
        </p:nvSpPr>
        <p:spPr>
          <a:xfrm>
            <a:off x="4737503" y="1343323"/>
            <a:ext cx="1537600" cy="168059"/>
          </a:xfrm>
          <a:prstGeom prst="rect">
            <a:avLst/>
          </a:prstGeom>
        </p:spPr>
        <p:txBody>
          <a:bodyPr wrap="none">
            <a:spAutoFit/>
          </a:bodyPr>
          <a:lstStyle/>
          <a:p>
            <a:r>
              <a:rPr lang="en-US" sz="492" b="1" dirty="0">
                <a:solidFill>
                  <a:schemeClr val="bg1"/>
                </a:solidFill>
              </a:rPr>
              <a:t>Beef Cow/Calf Health &amp; Productivity Audit (CHAPA)</a:t>
            </a:r>
          </a:p>
        </p:txBody>
      </p:sp>
      <p:pic>
        <p:nvPicPr>
          <p:cNvPr id="10" name="Picture 2" descr="C:\Users\crigney\Pictures\Cow calf MM PP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41652" y="1347260"/>
            <a:ext cx="230991"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2" descr="C:\Users\crigney\Pictures\swin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36132" y="1705719"/>
            <a:ext cx="231172"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4745898" y="1721536"/>
            <a:ext cx="496360" cy="168059"/>
          </a:xfrm>
          <a:prstGeom prst="rect">
            <a:avLst/>
          </a:prstGeom>
        </p:spPr>
        <p:txBody>
          <a:bodyPr wrap="square">
            <a:spAutoFit/>
          </a:bodyPr>
          <a:lstStyle/>
          <a:p>
            <a:pPr defTabSz="154321"/>
            <a:r>
              <a:rPr lang="en-US" sz="492" b="1" dirty="0">
                <a:solidFill>
                  <a:schemeClr val="bg1"/>
                </a:solidFill>
              </a:rPr>
              <a:t>Swine</a:t>
            </a:r>
          </a:p>
        </p:txBody>
      </p:sp>
      <p:pic>
        <p:nvPicPr>
          <p:cNvPr id="13" name="Picture 12" descr="C:\Users\crigney\Pictures\sheep_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35989" y="1898330"/>
            <a:ext cx="231458" cy="154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4737503" y="1883277"/>
            <a:ext cx="346570" cy="168059"/>
          </a:xfrm>
          <a:prstGeom prst="rect">
            <a:avLst/>
          </a:prstGeom>
        </p:spPr>
        <p:txBody>
          <a:bodyPr wrap="none">
            <a:spAutoFit/>
          </a:bodyPr>
          <a:lstStyle/>
          <a:p>
            <a:pPr defTabSz="154321"/>
            <a:r>
              <a:rPr lang="en-US" sz="492" b="1" dirty="0">
                <a:solidFill>
                  <a:schemeClr val="bg1"/>
                </a:solidFill>
              </a:rPr>
              <a:t>Sheep</a:t>
            </a:r>
          </a:p>
        </p:txBody>
      </p:sp>
      <p:sp>
        <p:nvSpPr>
          <p:cNvPr id="16" name="Title 1"/>
          <p:cNvSpPr txBox="1">
            <a:spLocks/>
          </p:cNvSpPr>
          <p:nvPr/>
        </p:nvSpPr>
        <p:spPr>
          <a:xfrm>
            <a:off x="4272387" y="2583204"/>
            <a:ext cx="254775" cy="1200833"/>
          </a:xfrm>
          <a:prstGeom prst="rect">
            <a:avLst/>
          </a:prstGeom>
        </p:spPr>
        <p:txBody>
          <a:bodyPr vert="horz" lIns="30861" tIns="15430" rIns="30861" bIns="1543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774"/>
              </a:lnSpc>
            </a:pPr>
            <a:r>
              <a:rPr lang="en-US" sz="492" b="1" dirty="0">
                <a:solidFill>
                  <a:schemeClr val="bg1"/>
                </a:solidFill>
              </a:rPr>
              <a:t>  </a:t>
            </a:r>
            <a:r>
              <a:rPr lang="en-US" sz="563" b="1" dirty="0">
                <a:ln>
                  <a:solidFill>
                    <a:prstClr val="white"/>
                  </a:solidFill>
                </a:ln>
                <a:solidFill>
                  <a:schemeClr val="bg1"/>
                </a:solidFill>
                <a:effectLst>
                  <a:glow rad="228600">
                    <a:srgbClr val="4472C4">
                      <a:satMod val="175000"/>
                      <a:alpha val="40000"/>
                    </a:srgbClr>
                  </a:glow>
                </a:effectLst>
              </a:rPr>
              <a:t>1998</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1999  </a:t>
            </a:r>
          </a:p>
          <a:p>
            <a:pPr algn="l">
              <a:lnSpc>
                <a:spcPts val="774"/>
              </a:lnSpc>
            </a:pPr>
            <a:endParaRPr lang="en-US" sz="563" b="1" dirty="0">
              <a:ln>
                <a:solidFill>
                  <a:prstClr val="white"/>
                </a:solidFill>
              </a:ln>
              <a:solidFill>
                <a:schemeClr val="bg1"/>
              </a:solidFill>
              <a:effectLst>
                <a:glow rad="228600">
                  <a:srgbClr val="4472C4">
                    <a:satMod val="175000"/>
                    <a:alpha val="40000"/>
                  </a:srgbClr>
                </a:glow>
              </a:effectLst>
            </a:endParaRP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2000</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2001</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2002</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2003</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2004</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2005</a:t>
            </a:r>
          </a:p>
          <a:p>
            <a:pPr algn="l">
              <a:lnSpc>
                <a:spcPts val="774"/>
              </a:lnSpc>
            </a:pPr>
            <a:endParaRPr lang="en-US" sz="563" b="1" dirty="0">
              <a:ln>
                <a:solidFill>
                  <a:prstClr val="white"/>
                </a:solidFill>
              </a:ln>
              <a:solidFill>
                <a:schemeClr val="bg1"/>
              </a:solidFill>
              <a:effectLst>
                <a:glow rad="228600">
                  <a:srgbClr val="4472C4">
                    <a:satMod val="175000"/>
                    <a:alpha val="40000"/>
                  </a:srgbClr>
                </a:glow>
              </a:effectLst>
            </a:endParaRP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2006</a:t>
            </a:r>
          </a:p>
          <a:p>
            <a:pPr algn="l">
              <a:lnSpc>
                <a:spcPts val="774"/>
              </a:lnSpc>
            </a:pPr>
            <a:endParaRPr lang="en-US" sz="563" b="1" dirty="0">
              <a:ln>
                <a:solidFill>
                  <a:prstClr val="white"/>
                </a:solidFill>
              </a:ln>
              <a:solidFill>
                <a:schemeClr val="bg1"/>
              </a:solidFill>
              <a:effectLst>
                <a:glow rad="228600">
                  <a:srgbClr val="4472C4">
                    <a:satMod val="175000"/>
                    <a:alpha val="40000"/>
                  </a:srgbClr>
                </a:glow>
              </a:effectLst>
            </a:endParaRPr>
          </a:p>
          <a:p>
            <a:pPr algn="l">
              <a:lnSpc>
                <a:spcPts val="774"/>
              </a:lnSpc>
            </a:pPr>
            <a:r>
              <a:rPr lang="en-US" sz="563" b="1" dirty="0">
                <a:ln>
                  <a:solidFill>
                    <a:prstClr val="white"/>
                  </a:solidFill>
                </a:ln>
                <a:solidFill>
                  <a:schemeClr val="bg1"/>
                </a:solidFill>
                <a:effectLst>
                  <a:glow rad="228600">
                    <a:srgbClr val="4472C4">
                      <a:satMod val="175000"/>
                      <a:alpha val="40000"/>
                    </a:srgbClr>
                  </a:glow>
                </a:effectLst>
              </a:rPr>
              <a:t>2007</a:t>
            </a:r>
          </a:p>
        </p:txBody>
      </p:sp>
      <p:pic>
        <p:nvPicPr>
          <p:cNvPr id="17" name="Picture 16" descr="C:\Users\crigney\Pictures\sheep_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22266" y="2858545"/>
            <a:ext cx="231458" cy="154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4737503" y="2832815"/>
            <a:ext cx="346570" cy="168059"/>
          </a:xfrm>
          <a:prstGeom prst="rect">
            <a:avLst/>
          </a:prstGeom>
        </p:spPr>
        <p:txBody>
          <a:bodyPr wrap="none">
            <a:spAutoFit/>
          </a:bodyPr>
          <a:lstStyle/>
          <a:p>
            <a:pPr defTabSz="154321"/>
            <a:r>
              <a:rPr lang="en-US" sz="492" b="1" dirty="0">
                <a:solidFill>
                  <a:schemeClr val="bg1"/>
                </a:solidFill>
              </a:rPr>
              <a:t>Sheep</a:t>
            </a:r>
          </a:p>
        </p:txBody>
      </p:sp>
      <p:pic>
        <p:nvPicPr>
          <p:cNvPr id="19" name="Picture 3" descr="C:\Users\crigney\Pictures\feedlot.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4530911" y="2461189"/>
            <a:ext cx="230571" cy="154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0" name="Rectangle 19"/>
          <p:cNvSpPr/>
          <p:nvPr/>
        </p:nvSpPr>
        <p:spPr>
          <a:xfrm>
            <a:off x="4737503" y="2485345"/>
            <a:ext cx="514505" cy="168059"/>
          </a:xfrm>
          <a:prstGeom prst="rect">
            <a:avLst/>
          </a:prstGeom>
        </p:spPr>
        <p:txBody>
          <a:bodyPr wrap="square">
            <a:spAutoFit/>
          </a:bodyPr>
          <a:lstStyle/>
          <a:p>
            <a:pPr defTabSz="154321"/>
            <a:r>
              <a:rPr lang="en-US" sz="492" b="1" dirty="0">
                <a:solidFill>
                  <a:schemeClr val="bg1"/>
                </a:solidFill>
              </a:rPr>
              <a:t>Beef Feedlot</a:t>
            </a:r>
          </a:p>
        </p:txBody>
      </p:sp>
      <p:pic>
        <p:nvPicPr>
          <p:cNvPr id="21" name="Picture 3" descr="C:\Users\crigney\Pictures\MM PPT 3.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26147" y="3258708"/>
            <a:ext cx="230571"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 name="Rectangle 21"/>
          <p:cNvSpPr/>
          <p:nvPr/>
        </p:nvSpPr>
        <p:spPr>
          <a:xfrm>
            <a:off x="4737503" y="3238165"/>
            <a:ext cx="365806" cy="168059"/>
          </a:xfrm>
          <a:prstGeom prst="rect">
            <a:avLst/>
          </a:prstGeom>
        </p:spPr>
        <p:txBody>
          <a:bodyPr wrap="none">
            <a:spAutoFit/>
          </a:bodyPr>
          <a:lstStyle/>
          <a:p>
            <a:pPr defTabSz="154321"/>
            <a:r>
              <a:rPr lang="en-US" sz="492" b="1" dirty="0">
                <a:solidFill>
                  <a:schemeClr val="bg1"/>
                </a:solidFill>
              </a:rPr>
              <a:t>Catfish</a:t>
            </a:r>
          </a:p>
        </p:txBody>
      </p:sp>
      <p:pic>
        <p:nvPicPr>
          <p:cNvPr id="23" name="Picture 8" descr="C:\Users\crigney\Pictures\MM PPT 1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25765" y="3648012"/>
            <a:ext cx="231328"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 name="Rectangle 23"/>
          <p:cNvSpPr/>
          <p:nvPr/>
        </p:nvSpPr>
        <p:spPr>
          <a:xfrm>
            <a:off x="4737503" y="3647572"/>
            <a:ext cx="396894" cy="168059"/>
          </a:xfrm>
          <a:prstGeom prst="rect">
            <a:avLst/>
          </a:prstGeom>
        </p:spPr>
        <p:txBody>
          <a:bodyPr wrap="square">
            <a:spAutoFit/>
          </a:bodyPr>
          <a:lstStyle/>
          <a:p>
            <a:pPr defTabSz="154321"/>
            <a:r>
              <a:rPr lang="en-US" sz="492" b="1" dirty="0">
                <a:solidFill>
                  <a:schemeClr val="bg1"/>
                </a:solidFill>
              </a:rPr>
              <a:t>Equine</a:t>
            </a:r>
          </a:p>
        </p:txBody>
      </p:sp>
      <p:pic>
        <p:nvPicPr>
          <p:cNvPr id="25" name="Picture 8" descr="C:\Users\crigney\Pictures\MM PPT 1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26069" y="2269881"/>
            <a:ext cx="231328"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Rectangle 25"/>
          <p:cNvSpPr/>
          <p:nvPr/>
        </p:nvSpPr>
        <p:spPr>
          <a:xfrm>
            <a:off x="4737503" y="2306713"/>
            <a:ext cx="377026" cy="168059"/>
          </a:xfrm>
          <a:prstGeom prst="rect">
            <a:avLst/>
          </a:prstGeom>
        </p:spPr>
        <p:txBody>
          <a:bodyPr wrap="square">
            <a:spAutoFit/>
          </a:bodyPr>
          <a:lstStyle/>
          <a:p>
            <a:pPr defTabSz="154321"/>
            <a:r>
              <a:rPr lang="en-US" sz="492" b="1" dirty="0">
                <a:solidFill>
                  <a:schemeClr val="bg1"/>
                </a:solidFill>
              </a:rPr>
              <a:t>Equine</a:t>
            </a:r>
          </a:p>
        </p:txBody>
      </p:sp>
      <p:pic>
        <p:nvPicPr>
          <p:cNvPr id="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228832" y="2461189"/>
            <a:ext cx="229674"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 name="Rectangle 27"/>
          <p:cNvSpPr/>
          <p:nvPr/>
        </p:nvSpPr>
        <p:spPr>
          <a:xfrm>
            <a:off x="5446505" y="2483086"/>
            <a:ext cx="352982" cy="168059"/>
          </a:xfrm>
          <a:prstGeom prst="rect">
            <a:avLst/>
          </a:prstGeom>
        </p:spPr>
        <p:txBody>
          <a:bodyPr wrap="none">
            <a:spAutoFit/>
          </a:bodyPr>
          <a:lstStyle/>
          <a:p>
            <a:pPr defTabSz="154321"/>
            <a:r>
              <a:rPr lang="en-US" sz="492" b="1" dirty="0">
                <a:solidFill>
                  <a:schemeClr val="bg1"/>
                </a:solidFill>
              </a:rPr>
              <a:t>Layers</a:t>
            </a:r>
          </a:p>
        </p:txBody>
      </p:sp>
      <p:pic>
        <p:nvPicPr>
          <p:cNvPr id="2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4526175" y="4057573"/>
            <a:ext cx="229674" cy="1531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Rectangle 29"/>
          <p:cNvSpPr/>
          <p:nvPr/>
        </p:nvSpPr>
        <p:spPr>
          <a:xfrm>
            <a:off x="4737503" y="4022065"/>
            <a:ext cx="506870" cy="243785"/>
          </a:xfrm>
          <a:prstGeom prst="rect">
            <a:avLst/>
          </a:prstGeom>
        </p:spPr>
        <p:txBody>
          <a:bodyPr wrap="none">
            <a:spAutoFit/>
          </a:bodyPr>
          <a:lstStyle/>
          <a:p>
            <a:pPr defTabSz="154321"/>
            <a:r>
              <a:rPr lang="en-US" sz="492" b="1" dirty="0">
                <a:solidFill>
                  <a:schemeClr val="bg1"/>
                </a:solidFill>
              </a:rPr>
              <a:t>Poultry </a:t>
            </a:r>
          </a:p>
          <a:p>
            <a:pPr defTabSz="154321"/>
            <a:r>
              <a:rPr lang="en-US" sz="492" b="1" dirty="0">
                <a:solidFill>
                  <a:schemeClr val="bg1"/>
                </a:solidFill>
              </a:rPr>
              <a:t>(small scale)</a:t>
            </a:r>
          </a:p>
        </p:txBody>
      </p:sp>
      <p:pic>
        <p:nvPicPr>
          <p:cNvPr id="31" name="Picture 4" descr="C:\Users\crigney\Pictures\MM PPT 2.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25765" y="3452398"/>
            <a:ext cx="231458" cy="154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2" name="Rectangle 31"/>
          <p:cNvSpPr/>
          <p:nvPr/>
        </p:nvSpPr>
        <p:spPr>
          <a:xfrm>
            <a:off x="4737503" y="3443505"/>
            <a:ext cx="377026" cy="168059"/>
          </a:xfrm>
          <a:prstGeom prst="rect">
            <a:avLst/>
          </a:prstGeom>
        </p:spPr>
        <p:txBody>
          <a:bodyPr wrap="none">
            <a:spAutoFit/>
          </a:bodyPr>
          <a:lstStyle/>
          <a:p>
            <a:pPr defTabSz="154321"/>
            <a:r>
              <a:rPr lang="en-US" sz="492" b="1" dirty="0">
                <a:solidFill>
                  <a:schemeClr val="bg1"/>
                </a:solidFill>
              </a:rPr>
              <a:t>Poultry</a:t>
            </a:r>
          </a:p>
        </p:txBody>
      </p:sp>
      <p:pic>
        <p:nvPicPr>
          <p:cNvPr id="33" name="Picture 6" descr="C:\Users\crigney\Pictures\MM PPT 9.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26004" y="3063528"/>
            <a:ext cx="229030" cy="154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 name="Rectangle 33"/>
          <p:cNvSpPr/>
          <p:nvPr/>
        </p:nvSpPr>
        <p:spPr>
          <a:xfrm>
            <a:off x="4737503" y="3039739"/>
            <a:ext cx="324128" cy="168059"/>
          </a:xfrm>
          <a:prstGeom prst="rect">
            <a:avLst/>
          </a:prstGeom>
        </p:spPr>
        <p:txBody>
          <a:bodyPr wrap="none">
            <a:spAutoFit/>
          </a:bodyPr>
          <a:lstStyle/>
          <a:p>
            <a:pPr defTabSz="154321"/>
            <a:r>
              <a:rPr lang="en-US" sz="492" b="1" dirty="0">
                <a:solidFill>
                  <a:schemeClr val="bg1"/>
                </a:solidFill>
              </a:rPr>
              <a:t>Dairy</a:t>
            </a:r>
          </a:p>
        </p:txBody>
      </p:sp>
      <p:pic>
        <p:nvPicPr>
          <p:cNvPr id="35" name="Picture 6" descr="C:\Users\crigney\Pictures\MM PPT 9.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228832" y="4054596"/>
            <a:ext cx="229030" cy="154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6" name="Rectangle 35"/>
          <p:cNvSpPr/>
          <p:nvPr/>
        </p:nvSpPr>
        <p:spPr>
          <a:xfrm>
            <a:off x="5456872" y="4069641"/>
            <a:ext cx="324128" cy="168059"/>
          </a:xfrm>
          <a:prstGeom prst="rect">
            <a:avLst/>
          </a:prstGeom>
        </p:spPr>
        <p:txBody>
          <a:bodyPr wrap="none">
            <a:spAutoFit/>
          </a:bodyPr>
          <a:lstStyle/>
          <a:p>
            <a:pPr defTabSz="154321"/>
            <a:r>
              <a:rPr lang="en-US" sz="492" b="1" dirty="0">
                <a:solidFill>
                  <a:schemeClr val="bg1"/>
                </a:solidFill>
              </a:rPr>
              <a:t>Dairy</a:t>
            </a:r>
          </a:p>
        </p:txBody>
      </p:sp>
      <p:pic>
        <p:nvPicPr>
          <p:cNvPr id="37" name="Picture 2" descr="C:\Users\crigney\Pictures\swin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26097" y="3852378"/>
            <a:ext cx="231172"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8" name="Rectangle 37"/>
          <p:cNvSpPr/>
          <p:nvPr/>
        </p:nvSpPr>
        <p:spPr>
          <a:xfrm>
            <a:off x="4737503" y="3846115"/>
            <a:ext cx="377026" cy="168059"/>
          </a:xfrm>
          <a:prstGeom prst="rect">
            <a:avLst/>
          </a:prstGeom>
        </p:spPr>
        <p:txBody>
          <a:bodyPr wrap="square">
            <a:spAutoFit/>
          </a:bodyPr>
          <a:lstStyle/>
          <a:p>
            <a:pPr defTabSz="154321"/>
            <a:r>
              <a:rPr lang="en-US" sz="492" b="1" dirty="0">
                <a:solidFill>
                  <a:schemeClr val="bg1"/>
                </a:solidFill>
              </a:rPr>
              <a:t>Swine</a:t>
            </a:r>
          </a:p>
        </p:txBody>
      </p:sp>
      <p:pic>
        <p:nvPicPr>
          <p:cNvPr id="39" name="Picture 2" descr="C:\Users\crigney\Pictures\swin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22552" y="2662077"/>
            <a:ext cx="231172"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0" name="Rectangle 39"/>
          <p:cNvSpPr/>
          <p:nvPr/>
        </p:nvSpPr>
        <p:spPr>
          <a:xfrm>
            <a:off x="4737503" y="2669978"/>
            <a:ext cx="396894" cy="168059"/>
          </a:xfrm>
          <a:prstGeom prst="rect">
            <a:avLst/>
          </a:prstGeom>
        </p:spPr>
        <p:txBody>
          <a:bodyPr wrap="square">
            <a:spAutoFit/>
          </a:bodyPr>
          <a:lstStyle/>
          <a:p>
            <a:pPr defTabSz="154321"/>
            <a:r>
              <a:rPr lang="en-US" sz="492" b="1" dirty="0">
                <a:solidFill>
                  <a:schemeClr val="bg1"/>
                </a:solidFill>
              </a:rPr>
              <a:t>Swine</a:t>
            </a:r>
          </a:p>
        </p:txBody>
      </p:sp>
      <p:pic>
        <p:nvPicPr>
          <p:cNvPr id="41" name="Picture 6"/>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5846404" y="4045441"/>
            <a:ext cx="229030" cy="1526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2" name="Rectangle 41"/>
          <p:cNvSpPr/>
          <p:nvPr/>
        </p:nvSpPr>
        <p:spPr>
          <a:xfrm>
            <a:off x="6091633" y="4069179"/>
            <a:ext cx="825867" cy="168059"/>
          </a:xfrm>
          <a:prstGeom prst="rect">
            <a:avLst/>
          </a:prstGeom>
        </p:spPr>
        <p:txBody>
          <a:bodyPr wrap="none">
            <a:spAutoFit/>
          </a:bodyPr>
          <a:lstStyle/>
          <a:p>
            <a:pPr defTabSz="154321"/>
            <a:r>
              <a:rPr lang="en-US" sz="492" b="1" dirty="0">
                <a:solidFill>
                  <a:schemeClr val="bg1"/>
                </a:solidFill>
              </a:rPr>
              <a:t>Swine (Small Enterprise)</a:t>
            </a:r>
          </a:p>
        </p:txBody>
      </p:sp>
      <p:sp>
        <p:nvSpPr>
          <p:cNvPr id="44" name="Title 1"/>
          <p:cNvSpPr txBox="1">
            <a:spLocks/>
          </p:cNvSpPr>
          <p:nvPr/>
        </p:nvSpPr>
        <p:spPr>
          <a:xfrm>
            <a:off x="4269360" y="4823019"/>
            <a:ext cx="254775" cy="1200833"/>
          </a:xfrm>
          <a:prstGeom prst="rect">
            <a:avLst/>
          </a:prstGeom>
        </p:spPr>
        <p:txBody>
          <a:bodyPr vert="horz" lIns="30861" tIns="15430" rIns="30861" bIns="1543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2008</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2009  </a:t>
            </a:r>
          </a:p>
          <a:p>
            <a:pPr algn="l">
              <a:lnSpc>
                <a:spcPts val="774"/>
              </a:lnSpc>
            </a:pPr>
            <a:endParaRPr lang="en-US" sz="516" b="1" dirty="0">
              <a:ln>
                <a:solidFill>
                  <a:prstClr val="white"/>
                </a:solidFill>
              </a:ln>
              <a:solidFill>
                <a:schemeClr val="bg1"/>
              </a:solidFill>
              <a:effectLst>
                <a:glow rad="228600">
                  <a:srgbClr val="4472C4">
                    <a:satMod val="175000"/>
                    <a:alpha val="40000"/>
                  </a:srgbClr>
                </a:glow>
              </a:effectLst>
            </a:endParaRP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2010</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2011</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2012</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2013</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2014</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  </a:t>
            </a: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2015</a:t>
            </a:r>
          </a:p>
          <a:p>
            <a:pPr algn="l">
              <a:lnSpc>
                <a:spcPts val="774"/>
              </a:lnSpc>
            </a:pPr>
            <a:endParaRPr lang="en-US" sz="516" b="1" dirty="0">
              <a:ln>
                <a:solidFill>
                  <a:prstClr val="white"/>
                </a:solidFill>
              </a:ln>
              <a:solidFill>
                <a:schemeClr val="bg1"/>
              </a:solidFill>
              <a:effectLst>
                <a:glow rad="228600">
                  <a:srgbClr val="4472C4">
                    <a:satMod val="175000"/>
                    <a:alpha val="40000"/>
                  </a:srgbClr>
                </a:glow>
              </a:effectLst>
            </a:endParaRP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2016</a:t>
            </a:r>
          </a:p>
          <a:p>
            <a:pPr algn="l">
              <a:lnSpc>
                <a:spcPts val="774"/>
              </a:lnSpc>
            </a:pPr>
            <a:endParaRPr lang="en-US" sz="516" b="1" dirty="0">
              <a:ln>
                <a:solidFill>
                  <a:prstClr val="white"/>
                </a:solidFill>
              </a:ln>
              <a:solidFill>
                <a:schemeClr val="bg1"/>
              </a:solidFill>
              <a:effectLst>
                <a:glow rad="228600">
                  <a:srgbClr val="4472C4">
                    <a:satMod val="175000"/>
                    <a:alpha val="40000"/>
                  </a:srgbClr>
                </a:glow>
              </a:effectLst>
            </a:endParaRP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2017</a:t>
            </a:r>
          </a:p>
          <a:p>
            <a:pPr algn="l">
              <a:lnSpc>
                <a:spcPts val="774"/>
              </a:lnSpc>
            </a:pPr>
            <a:endParaRPr lang="en-US" sz="516" b="1" dirty="0">
              <a:ln>
                <a:solidFill>
                  <a:prstClr val="white"/>
                </a:solidFill>
              </a:ln>
              <a:solidFill>
                <a:schemeClr val="bg1"/>
              </a:solidFill>
              <a:effectLst>
                <a:glow rad="228600">
                  <a:srgbClr val="4472C4">
                    <a:satMod val="175000"/>
                    <a:alpha val="40000"/>
                  </a:srgbClr>
                </a:glow>
              </a:effectLst>
            </a:endParaRP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2018</a:t>
            </a:r>
          </a:p>
          <a:p>
            <a:pPr algn="l">
              <a:lnSpc>
                <a:spcPts val="774"/>
              </a:lnSpc>
            </a:pPr>
            <a:endParaRPr lang="en-US" sz="516" b="1" dirty="0">
              <a:ln>
                <a:solidFill>
                  <a:prstClr val="white"/>
                </a:solidFill>
              </a:ln>
              <a:solidFill>
                <a:schemeClr val="bg1"/>
              </a:solidFill>
              <a:effectLst>
                <a:glow rad="228600">
                  <a:srgbClr val="4472C4">
                    <a:satMod val="175000"/>
                    <a:alpha val="40000"/>
                  </a:srgbClr>
                </a:glow>
              </a:effectLst>
            </a:endParaRPr>
          </a:p>
          <a:p>
            <a:pPr algn="l">
              <a:lnSpc>
                <a:spcPts val="774"/>
              </a:lnSpc>
            </a:pPr>
            <a:r>
              <a:rPr lang="en-US" sz="516" b="1" dirty="0">
                <a:ln>
                  <a:solidFill>
                    <a:prstClr val="white"/>
                  </a:solidFill>
                </a:ln>
                <a:solidFill>
                  <a:schemeClr val="bg1"/>
                </a:solidFill>
                <a:effectLst>
                  <a:glow rad="228600">
                    <a:srgbClr val="4472C4">
                      <a:satMod val="175000"/>
                      <a:alpha val="40000"/>
                    </a:srgbClr>
                  </a:glow>
                </a:effectLst>
              </a:rPr>
              <a:t>2019</a:t>
            </a:r>
          </a:p>
        </p:txBody>
      </p:sp>
      <p:pic>
        <p:nvPicPr>
          <p:cNvPr id="45" name="Picture 2" descr="C:\Users\crigney\Pictures\Cow calf MM PP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6429" y="4251998"/>
            <a:ext cx="230991"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45" descr="C:\Users\crigney\Pictures\goats grazing.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25765" y="4451437"/>
            <a:ext cx="229736"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7" name="Picture 3" descr="C:\Users\crigney\Pictures\MM PPT 3.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25766" y="4655326"/>
            <a:ext cx="230571"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8" name="Picture 3" descr="C:\Users\crigney\Pictures\feedlot.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4525765" y="4854230"/>
            <a:ext cx="230571" cy="1540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9" name="Picture 2" descr="C:\Users\crigney\Pictures\swin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25765" y="5053494"/>
            <a:ext cx="231172"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0" name="Picture 2" descr="C:\Users\crigney\Pictures\MM PPT 5.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25766" y="5252399"/>
            <a:ext cx="231264"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 name="Picture 4" descr="C:\Users\crigney\Pictures\MM PPT 7.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25766" y="5461273"/>
            <a:ext cx="229730"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2" name="Picture 8" descr="C:\Users\crigney\Pictures\MM PPT 1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25765" y="5660178"/>
            <a:ext cx="231328"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3" name="Picture 4" descr="C:\Users\crigney\Pictures\sheep_2.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28832" y="4853153"/>
            <a:ext cx="231458" cy="154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4" name="Picture 5" descr="C:\Users\crigney\Pictures\MM PPT4.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836037" y="4867880"/>
            <a:ext cx="231458" cy="154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5" name="Picture 5" descr="C:\Users\crigney\Pictures\MM PPT 8.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836037" y="5475245"/>
            <a:ext cx="232218" cy="154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6" name="Picture 6" descr="C:\Users\crigney\Pictures\MM PPT 9.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228832" y="5462480"/>
            <a:ext cx="229030" cy="154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7" name="Rectangle 56"/>
          <p:cNvSpPr/>
          <p:nvPr/>
        </p:nvSpPr>
        <p:spPr>
          <a:xfrm>
            <a:off x="4737503" y="4251998"/>
            <a:ext cx="514350" cy="243785"/>
          </a:xfrm>
          <a:prstGeom prst="rect">
            <a:avLst/>
          </a:prstGeom>
        </p:spPr>
        <p:txBody>
          <a:bodyPr wrap="square">
            <a:spAutoFit/>
          </a:bodyPr>
          <a:lstStyle/>
          <a:p>
            <a:pPr defTabSz="154321"/>
            <a:r>
              <a:rPr lang="en-US" sz="492" b="1" dirty="0">
                <a:solidFill>
                  <a:schemeClr val="bg1"/>
                </a:solidFill>
              </a:rPr>
              <a:t>Beef</a:t>
            </a:r>
            <a:r>
              <a:rPr lang="en-US" sz="375" b="1" dirty="0">
                <a:solidFill>
                  <a:schemeClr val="bg1"/>
                </a:solidFill>
              </a:rPr>
              <a:t> </a:t>
            </a:r>
            <a:r>
              <a:rPr lang="en-US" sz="492" b="1" dirty="0">
                <a:solidFill>
                  <a:schemeClr val="bg1"/>
                </a:solidFill>
              </a:rPr>
              <a:t>Cow-Calf</a:t>
            </a:r>
          </a:p>
        </p:txBody>
      </p:sp>
      <p:sp>
        <p:nvSpPr>
          <p:cNvPr id="58" name="Rectangle 57"/>
          <p:cNvSpPr/>
          <p:nvPr/>
        </p:nvSpPr>
        <p:spPr>
          <a:xfrm>
            <a:off x="4737503" y="4464432"/>
            <a:ext cx="374344" cy="168059"/>
          </a:xfrm>
          <a:prstGeom prst="rect">
            <a:avLst/>
          </a:prstGeom>
        </p:spPr>
        <p:txBody>
          <a:bodyPr wrap="square">
            <a:spAutoFit/>
          </a:bodyPr>
          <a:lstStyle/>
          <a:p>
            <a:pPr defTabSz="154321"/>
            <a:r>
              <a:rPr lang="en-US" sz="492" b="1" dirty="0">
                <a:solidFill>
                  <a:schemeClr val="bg1"/>
                </a:solidFill>
              </a:rPr>
              <a:t>Goats</a:t>
            </a:r>
          </a:p>
        </p:txBody>
      </p:sp>
      <p:sp>
        <p:nvSpPr>
          <p:cNvPr id="59" name="Rectangle 58"/>
          <p:cNvSpPr/>
          <p:nvPr/>
        </p:nvSpPr>
        <p:spPr>
          <a:xfrm>
            <a:off x="4737503" y="4680460"/>
            <a:ext cx="365806" cy="168059"/>
          </a:xfrm>
          <a:prstGeom prst="rect">
            <a:avLst/>
          </a:prstGeom>
        </p:spPr>
        <p:txBody>
          <a:bodyPr wrap="none">
            <a:spAutoFit/>
          </a:bodyPr>
          <a:lstStyle/>
          <a:p>
            <a:pPr defTabSz="154321"/>
            <a:r>
              <a:rPr lang="en-US" sz="492" b="1" dirty="0">
                <a:solidFill>
                  <a:schemeClr val="bg1"/>
                </a:solidFill>
              </a:rPr>
              <a:t>Catfish</a:t>
            </a:r>
          </a:p>
        </p:txBody>
      </p:sp>
      <p:sp>
        <p:nvSpPr>
          <p:cNvPr id="60" name="Rectangle 59"/>
          <p:cNvSpPr/>
          <p:nvPr/>
        </p:nvSpPr>
        <p:spPr>
          <a:xfrm>
            <a:off x="4737503" y="4865094"/>
            <a:ext cx="514505" cy="168059"/>
          </a:xfrm>
          <a:prstGeom prst="rect">
            <a:avLst/>
          </a:prstGeom>
        </p:spPr>
        <p:txBody>
          <a:bodyPr wrap="square">
            <a:spAutoFit/>
          </a:bodyPr>
          <a:lstStyle/>
          <a:p>
            <a:pPr defTabSz="154321"/>
            <a:r>
              <a:rPr lang="en-US" sz="492" b="1" dirty="0">
                <a:solidFill>
                  <a:schemeClr val="bg1"/>
                </a:solidFill>
              </a:rPr>
              <a:t>Beef Feedlot</a:t>
            </a:r>
          </a:p>
        </p:txBody>
      </p:sp>
      <p:sp>
        <p:nvSpPr>
          <p:cNvPr id="61" name="Rectangle 60"/>
          <p:cNvSpPr/>
          <p:nvPr/>
        </p:nvSpPr>
        <p:spPr>
          <a:xfrm>
            <a:off x="5441819" y="4863015"/>
            <a:ext cx="346570" cy="168059"/>
          </a:xfrm>
          <a:prstGeom prst="rect">
            <a:avLst/>
          </a:prstGeom>
        </p:spPr>
        <p:txBody>
          <a:bodyPr wrap="none">
            <a:spAutoFit/>
          </a:bodyPr>
          <a:lstStyle/>
          <a:p>
            <a:pPr defTabSz="154321"/>
            <a:r>
              <a:rPr lang="en-US" sz="492" b="1" dirty="0">
                <a:solidFill>
                  <a:schemeClr val="bg1"/>
                </a:solidFill>
              </a:rPr>
              <a:t>Sheep</a:t>
            </a:r>
          </a:p>
        </p:txBody>
      </p:sp>
      <p:sp>
        <p:nvSpPr>
          <p:cNvPr id="62" name="Rectangle 61"/>
          <p:cNvSpPr/>
          <p:nvPr/>
        </p:nvSpPr>
        <p:spPr>
          <a:xfrm>
            <a:off x="6081266" y="4846026"/>
            <a:ext cx="529710" cy="243785"/>
          </a:xfrm>
          <a:prstGeom prst="rect">
            <a:avLst/>
          </a:prstGeom>
        </p:spPr>
        <p:txBody>
          <a:bodyPr wrap="square">
            <a:spAutoFit/>
          </a:bodyPr>
          <a:lstStyle/>
          <a:p>
            <a:pPr defTabSz="154321"/>
            <a:r>
              <a:rPr lang="en-US" sz="492" b="1" dirty="0">
                <a:solidFill>
                  <a:schemeClr val="bg1"/>
                </a:solidFill>
              </a:rPr>
              <a:t>Small-Scale           </a:t>
            </a:r>
          </a:p>
          <a:p>
            <a:pPr defTabSz="154321"/>
            <a:r>
              <a:rPr lang="en-US" sz="492" b="1" dirty="0">
                <a:solidFill>
                  <a:schemeClr val="bg1"/>
                </a:solidFill>
              </a:rPr>
              <a:t>Operations</a:t>
            </a:r>
          </a:p>
        </p:txBody>
      </p:sp>
      <p:sp>
        <p:nvSpPr>
          <p:cNvPr id="63" name="Rectangle 62"/>
          <p:cNvSpPr/>
          <p:nvPr/>
        </p:nvSpPr>
        <p:spPr>
          <a:xfrm>
            <a:off x="4737503" y="5076516"/>
            <a:ext cx="396894" cy="168059"/>
          </a:xfrm>
          <a:prstGeom prst="rect">
            <a:avLst/>
          </a:prstGeom>
        </p:spPr>
        <p:txBody>
          <a:bodyPr wrap="square">
            <a:spAutoFit/>
          </a:bodyPr>
          <a:lstStyle/>
          <a:p>
            <a:pPr defTabSz="154321"/>
            <a:r>
              <a:rPr lang="en-US" sz="492" b="1" dirty="0">
                <a:solidFill>
                  <a:schemeClr val="bg1"/>
                </a:solidFill>
              </a:rPr>
              <a:t>Swine</a:t>
            </a:r>
          </a:p>
        </p:txBody>
      </p:sp>
      <p:sp>
        <p:nvSpPr>
          <p:cNvPr id="64" name="Rectangle 63"/>
          <p:cNvSpPr/>
          <p:nvPr/>
        </p:nvSpPr>
        <p:spPr>
          <a:xfrm>
            <a:off x="4737503" y="5277534"/>
            <a:ext cx="352982" cy="168059"/>
          </a:xfrm>
          <a:prstGeom prst="rect">
            <a:avLst/>
          </a:prstGeom>
        </p:spPr>
        <p:txBody>
          <a:bodyPr wrap="none">
            <a:spAutoFit/>
          </a:bodyPr>
          <a:lstStyle/>
          <a:p>
            <a:pPr defTabSz="154321"/>
            <a:r>
              <a:rPr lang="en-US" sz="492" b="1" dirty="0">
                <a:solidFill>
                  <a:schemeClr val="bg1"/>
                </a:solidFill>
              </a:rPr>
              <a:t>Layers</a:t>
            </a:r>
          </a:p>
        </p:txBody>
      </p:sp>
      <p:sp>
        <p:nvSpPr>
          <p:cNvPr id="65" name="Rectangle 64"/>
          <p:cNvSpPr/>
          <p:nvPr/>
        </p:nvSpPr>
        <p:spPr>
          <a:xfrm>
            <a:off x="4737503" y="5440083"/>
            <a:ext cx="423514" cy="243785"/>
          </a:xfrm>
          <a:prstGeom prst="rect">
            <a:avLst/>
          </a:prstGeom>
        </p:spPr>
        <p:txBody>
          <a:bodyPr wrap="none">
            <a:spAutoFit/>
          </a:bodyPr>
          <a:lstStyle/>
          <a:p>
            <a:pPr defTabSz="154321"/>
            <a:r>
              <a:rPr lang="en-US" sz="492" b="1" dirty="0">
                <a:solidFill>
                  <a:schemeClr val="bg1"/>
                </a:solidFill>
              </a:rPr>
              <a:t>Ranched </a:t>
            </a:r>
          </a:p>
          <a:p>
            <a:pPr defTabSz="154321"/>
            <a:r>
              <a:rPr lang="en-US" sz="492" b="1" dirty="0">
                <a:solidFill>
                  <a:schemeClr val="bg1"/>
                </a:solidFill>
              </a:rPr>
              <a:t>Bison</a:t>
            </a:r>
          </a:p>
        </p:txBody>
      </p:sp>
      <p:sp>
        <p:nvSpPr>
          <p:cNvPr id="66" name="Rectangle 65"/>
          <p:cNvSpPr/>
          <p:nvPr/>
        </p:nvSpPr>
        <p:spPr>
          <a:xfrm>
            <a:off x="6084414" y="5496940"/>
            <a:ext cx="591829" cy="168059"/>
          </a:xfrm>
          <a:prstGeom prst="rect">
            <a:avLst/>
          </a:prstGeom>
        </p:spPr>
        <p:txBody>
          <a:bodyPr wrap="none">
            <a:spAutoFit/>
          </a:bodyPr>
          <a:lstStyle/>
          <a:p>
            <a:pPr defTabSz="154321"/>
            <a:r>
              <a:rPr lang="en-US" sz="492" b="1" dirty="0">
                <a:solidFill>
                  <a:schemeClr val="bg1"/>
                </a:solidFill>
              </a:rPr>
              <a:t>Farmed Cervids</a:t>
            </a:r>
          </a:p>
        </p:txBody>
      </p:sp>
      <p:sp>
        <p:nvSpPr>
          <p:cNvPr id="67" name="Rectangle 66"/>
          <p:cNvSpPr/>
          <p:nvPr/>
        </p:nvSpPr>
        <p:spPr>
          <a:xfrm>
            <a:off x="5446505" y="5493983"/>
            <a:ext cx="324128" cy="168059"/>
          </a:xfrm>
          <a:prstGeom prst="rect">
            <a:avLst/>
          </a:prstGeom>
        </p:spPr>
        <p:txBody>
          <a:bodyPr wrap="none">
            <a:spAutoFit/>
          </a:bodyPr>
          <a:lstStyle/>
          <a:p>
            <a:pPr defTabSz="154321"/>
            <a:r>
              <a:rPr lang="en-US" sz="492" b="1" dirty="0">
                <a:solidFill>
                  <a:schemeClr val="bg1"/>
                </a:solidFill>
              </a:rPr>
              <a:t>Dairy</a:t>
            </a:r>
          </a:p>
        </p:txBody>
      </p:sp>
      <p:sp>
        <p:nvSpPr>
          <p:cNvPr id="68" name="Rectangle 67"/>
          <p:cNvSpPr/>
          <p:nvPr/>
        </p:nvSpPr>
        <p:spPr>
          <a:xfrm>
            <a:off x="4737503" y="5666922"/>
            <a:ext cx="396894" cy="168059"/>
          </a:xfrm>
          <a:prstGeom prst="rect">
            <a:avLst/>
          </a:prstGeom>
        </p:spPr>
        <p:txBody>
          <a:bodyPr wrap="square">
            <a:spAutoFit/>
          </a:bodyPr>
          <a:lstStyle/>
          <a:p>
            <a:pPr defTabSz="154321"/>
            <a:r>
              <a:rPr lang="en-US" sz="492" b="1" dirty="0">
                <a:solidFill>
                  <a:schemeClr val="bg1"/>
                </a:solidFill>
              </a:rPr>
              <a:t>Equine</a:t>
            </a:r>
          </a:p>
        </p:txBody>
      </p:sp>
      <p:pic>
        <p:nvPicPr>
          <p:cNvPr id="70" name="Picture 2" descr="C:\Users\crigney\Pictures\Cow calf MM PPT.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5765" y="6084519"/>
            <a:ext cx="230991"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1" name="Rectangle 70"/>
          <p:cNvSpPr/>
          <p:nvPr/>
        </p:nvSpPr>
        <p:spPr>
          <a:xfrm>
            <a:off x="6076690" y="5646183"/>
            <a:ext cx="412725" cy="319511"/>
          </a:xfrm>
          <a:prstGeom prst="rect">
            <a:avLst/>
          </a:prstGeom>
        </p:spPr>
        <p:txBody>
          <a:bodyPr wrap="square">
            <a:spAutoFit/>
          </a:bodyPr>
          <a:lstStyle/>
          <a:p>
            <a:pPr defTabSz="154321"/>
            <a:r>
              <a:rPr lang="en-US" sz="492" b="1" dirty="0">
                <a:solidFill>
                  <a:schemeClr val="bg1"/>
                </a:solidFill>
              </a:rPr>
              <a:t>Goat Death Loss</a:t>
            </a:r>
          </a:p>
        </p:txBody>
      </p:sp>
      <p:sp>
        <p:nvSpPr>
          <p:cNvPr id="72" name="Rectangle 71"/>
          <p:cNvSpPr/>
          <p:nvPr/>
        </p:nvSpPr>
        <p:spPr>
          <a:xfrm>
            <a:off x="5446505" y="5646183"/>
            <a:ext cx="412725" cy="319511"/>
          </a:xfrm>
          <a:prstGeom prst="rect">
            <a:avLst/>
          </a:prstGeom>
        </p:spPr>
        <p:txBody>
          <a:bodyPr wrap="square">
            <a:spAutoFit/>
          </a:bodyPr>
          <a:lstStyle/>
          <a:p>
            <a:pPr defTabSz="154321"/>
            <a:r>
              <a:rPr lang="en-US" sz="492" b="1" dirty="0">
                <a:solidFill>
                  <a:schemeClr val="bg1"/>
                </a:solidFill>
              </a:rPr>
              <a:t>Sheep Death Loss</a:t>
            </a:r>
          </a:p>
        </p:txBody>
      </p:sp>
      <p:sp>
        <p:nvSpPr>
          <p:cNvPr id="73" name="Rectangle 72"/>
          <p:cNvSpPr/>
          <p:nvPr/>
        </p:nvSpPr>
        <p:spPr>
          <a:xfrm>
            <a:off x="5446505" y="4660450"/>
            <a:ext cx="412725" cy="319511"/>
          </a:xfrm>
          <a:prstGeom prst="rect">
            <a:avLst/>
          </a:prstGeom>
        </p:spPr>
        <p:txBody>
          <a:bodyPr wrap="square">
            <a:spAutoFit/>
          </a:bodyPr>
          <a:lstStyle/>
          <a:p>
            <a:pPr defTabSz="154321"/>
            <a:r>
              <a:rPr lang="en-US" sz="492" b="1" dirty="0">
                <a:solidFill>
                  <a:schemeClr val="bg1"/>
                </a:solidFill>
              </a:rPr>
              <a:t>Cattle Death Loss</a:t>
            </a:r>
          </a:p>
        </p:txBody>
      </p:sp>
      <p:sp>
        <p:nvSpPr>
          <p:cNvPr id="74" name="Rectangle 73"/>
          <p:cNvSpPr/>
          <p:nvPr/>
        </p:nvSpPr>
        <p:spPr>
          <a:xfrm>
            <a:off x="6081266" y="4656394"/>
            <a:ext cx="412725" cy="319511"/>
          </a:xfrm>
          <a:prstGeom prst="rect">
            <a:avLst/>
          </a:prstGeom>
        </p:spPr>
        <p:txBody>
          <a:bodyPr wrap="square">
            <a:spAutoFit/>
          </a:bodyPr>
          <a:lstStyle/>
          <a:p>
            <a:pPr defTabSz="154321"/>
            <a:r>
              <a:rPr lang="en-US" sz="492" b="1" dirty="0">
                <a:solidFill>
                  <a:schemeClr val="bg1"/>
                </a:solidFill>
              </a:rPr>
              <a:t>Sheep Death Loss</a:t>
            </a:r>
          </a:p>
        </p:txBody>
      </p:sp>
      <p:sp>
        <p:nvSpPr>
          <p:cNvPr id="75" name="Rectangle 74"/>
          <p:cNvSpPr/>
          <p:nvPr/>
        </p:nvSpPr>
        <p:spPr>
          <a:xfrm>
            <a:off x="4737502" y="6110227"/>
            <a:ext cx="583099" cy="168059"/>
          </a:xfrm>
          <a:prstGeom prst="rect">
            <a:avLst/>
          </a:prstGeom>
        </p:spPr>
        <p:txBody>
          <a:bodyPr wrap="square">
            <a:spAutoFit/>
          </a:bodyPr>
          <a:lstStyle/>
          <a:p>
            <a:pPr defTabSz="154321"/>
            <a:r>
              <a:rPr lang="en-US" sz="492" b="1" dirty="0">
                <a:solidFill>
                  <a:schemeClr val="bg1"/>
                </a:solidFill>
              </a:rPr>
              <a:t>Beef</a:t>
            </a:r>
            <a:r>
              <a:rPr lang="en-US" sz="375" b="1" dirty="0">
                <a:solidFill>
                  <a:schemeClr val="bg1"/>
                </a:solidFill>
              </a:rPr>
              <a:t> </a:t>
            </a:r>
            <a:r>
              <a:rPr lang="en-US" sz="492" b="1" dirty="0">
                <a:solidFill>
                  <a:schemeClr val="bg1"/>
                </a:solidFill>
              </a:rPr>
              <a:t>Cow-Calf</a:t>
            </a:r>
          </a:p>
        </p:txBody>
      </p:sp>
      <p:pic>
        <p:nvPicPr>
          <p:cNvPr id="76" name="Picture 7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228832" y="5659882"/>
            <a:ext cx="231458" cy="154305"/>
          </a:xfrm>
          <a:prstGeom prst="rect">
            <a:avLst/>
          </a:prstGeom>
          <a:ln>
            <a:solidFill>
              <a:schemeClr val="tx1"/>
            </a:solidFill>
          </a:ln>
        </p:spPr>
      </p:pic>
      <p:pic>
        <p:nvPicPr>
          <p:cNvPr id="77" name="Picture 7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836037" y="4667535"/>
            <a:ext cx="231458" cy="154305"/>
          </a:xfrm>
          <a:prstGeom prst="rect">
            <a:avLst/>
          </a:prstGeom>
          <a:ln>
            <a:solidFill>
              <a:schemeClr val="tx1"/>
            </a:solidFill>
          </a:ln>
        </p:spPr>
      </p:pic>
      <p:pic>
        <p:nvPicPr>
          <p:cNvPr id="78" name="Picture 7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228832" y="4647718"/>
            <a:ext cx="231458" cy="150368"/>
          </a:xfrm>
          <a:prstGeom prst="rect">
            <a:avLst/>
          </a:prstGeom>
          <a:ln>
            <a:solidFill>
              <a:schemeClr val="tx1"/>
            </a:solidFill>
          </a:ln>
        </p:spPr>
      </p:pic>
      <p:pic>
        <p:nvPicPr>
          <p:cNvPr id="79" name="Picture 7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836037" y="5665162"/>
            <a:ext cx="231458" cy="150737"/>
          </a:xfrm>
          <a:prstGeom prst="rect">
            <a:avLst/>
          </a:prstGeom>
          <a:ln>
            <a:solidFill>
              <a:schemeClr val="tx1"/>
            </a:solidFill>
          </a:ln>
        </p:spPr>
      </p:pic>
      <p:sp>
        <p:nvSpPr>
          <p:cNvPr id="84" name="Rectangle 83"/>
          <p:cNvSpPr/>
          <p:nvPr/>
        </p:nvSpPr>
        <p:spPr>
          <a:xfrm>
            <a:off x="6739156" y="5657611"/>
            <a:ext cx="412725" cy="319511"/>
          </a:xfrm>
          <a:prstGeom prst="rect">
            <a:avLst/>
          </a:prstGeom>
        </p:spPr>
        <p:txBody>
          <a:bodyPr wrap="square">
            <a:spAutoFit/>
          </a:bodyPr>
          <a:lstStyle/>
          <a:p>
            <a:pPr defTabSz="154321"/>
            <a:r>
              <a:rPr lang="en-US" sz="492" b="1" dirty="0">
                <a:solidFill>
                  <a:schemeClr val="bg1"/>
                </a:solidFill>
              </a:rPr>
              <a:t>Cattle Death Loss</a:t>
            </a:r>
          </a:p>
        </p:txBody>
      </p:sp>
      <p:pic>
        <p:nvPicPr>
          <p:cNvPr id="85" name="Picture 84"/>
          <p:cNvPicPr preferRelativeResize="0">
            <a:picLocks/>
          </p:cNvPicPr>
          <p:nvPr/>
        </p:nvPicPr>
        <p:blipFill>
          <a:blip r:embed="rId22" cstate="print">
            <a:extLst>
              <a:ext uri="{28A0092B-C50C-407E-A947-70E740481C1C}">
                <a14:useLocalDpi xmlns:a14="http://schemas.microsoft.com/office/drawing/2010/main" val="0"/>
              </a:ext>
            </a:extLst>
          </a:blip>
          <a:stretch>
            <a:fillRect/>
          </a:stretch>
        </p:blipFill>
        <p:spPr>
          <a:xfrm>
            <a:off x="6489415" y="5665162"/>
            <a:ext cx="231458" cy="154305"/>
          </a:xfrm>
          <a:prstGeom prst="rect">
            <a:avLst/>
          </a:prstGeom>
          <a:ln>
            <a:solidFill>
              <a:schemeClr val="tx1"/>
            </a:solidFill>
          </a:ln>
        </p:spPr>
      </p:pic>
      <p:pic>
        <p:nvPicPr>
          <p:cNvPr id="86" name="Picture 4" descr="C:\Users\crigney\Pictures\MM PPT 2.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489415" y="4652959"/>
            <a:ext cx="231458" cy="154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7" name="Rectangle 86"/>
          <p:cNvSpPr/>
          <p:nvPr/>
        </p:nvSpPr>
        <p:spPr>
          <a:xfrm>
            <a:off x="6739156" y="4694961"/>
            <a:ext cx="377026" cy="168059"/>
          </a:xfrm>
          <a:prstGeom prst="rect">
            <a:avLst/>
          </a:prstGeom>
        </p:spPr>
        <p:txBody>
          <a:bodyPr wrap="none">
            <a:spAutoFit/>
          </a:bodyPr>
          <a:lstStyle/>
          <a:p>
            <a:pPr defTabSz="154321"/>
            <a:r>
              <a:rPr lang="en-US" sz="492" b="1" dirty="0">
                <a:solidFill>
                  <a:schemeClr val="bg1"/>
                </a:solidFill>
              </a:rPr>
              <a:t>Poultry</a:t>
            </a:r>
          </a:p>
        </p:txBody>
      </p:sp>
      <p:pic>
        <p:nvPicPr>
          <p:cNvPr id="88" name="Picture 5"/>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6496620" y="4867880"/>
            <a:ext cx="248362" cy="1543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9" name="Rectangle 88"/>
          <p:cNvSpPr/>
          <p:nvPr/>
        </p:nvSpPr>
        <p:spPr>
          <a:xfrm>
            <a:off x="6735049" y="4845088"/>
            <a:ext cx="529710" cy="243785"/>
          </a:xfrm>
          <a:prstGeom prst="rect">
            <a:avLst/>
          </a:prstGeom>
        </p:spPr>
        <p:txBody>
          <a:bodyPr wrap="square">
            <a:spAutoFit/>
          </a:bodyPr>
          <a:lstStyle/>
          <a:p>
            <a:pPr defTabSz="154321"/>
            <a:r>
              <a:rPr lang="en-US" sz="492" b="1" dirty="0">
                <a:solidFill>
                  <a:schemeClr val="bg1"/>
                </a:solidFill>
              </a:rPr>
              <a:t>Dairy Heifer Raisers</a:t>
            </a:r>
          </a:p>
        </p:txBody>
      </p:sp>
      <p:sp>
        <p:nvSpPr>
          <p:cNvPr id="95" name="Rectangle 94"/>
          <p:cNvSpPr/>
          <p:nvPr/>
        </p:nvSpPr>
        <p:spPr>
          <a:xfrm>
            <a:off x="5836037" y="451075"/>
            <a:ext cx="2617401" cy="363562"/>
          </a:xfrm>
          <a:prstGeom prst="rect">
            <a:avLst/>
          </a:prstGeom>
        </p:spPr>
        <p:style>
          <a:lnRef idx="0">
            <a:schemeClr val="accent6"/>
          </a:lnRef>
          <a:fillRef idx="3">
            <a:schemeClr val="accent6"/>
          </a:fillRef>
          <a:effectRef idx="3">
            <a:schemeClr val="accent6"/>
          </a:effectRef>
          <a:fontRef idx="minor">
            <a:schemeClr val="lt1"/>
          </a:fontRef>
        </p:style>
        <p:txBody>
          <a:bodyPr wrap="square" lIns="17145" tIns="8573" rIns="17145" bIns="8573">
            <a:spAutoFit/>
          </a:bodyPr>
          <a:lstStyle/>
          <a:p>
            <a:pPr algn="ctr"/>
            <a:r>
              <a:rPr lang="en-US" sz="1125" b="1" dirty="0">
                <a:solidFill>
                  <a:schemeClr val="bg1"/>
                </a:solidFill>
              </a:rPr>
              <a:t>A Timeline of NAHMS Studies </a:t>
            </a:r>
          </a:p>
          <a:p>
            <a:pPr algn="ctr"/>
            <a:r>
              <a:rPr lang="en-US" sz="1125" b="1" dirty="0">
                <a:solidFill>
                  <a:schemeClr val="bg1"/>
                </a:solidFill>
              </a:rPr>
              <a:t>(1987 – 2019)</a:t>
            </a:r>
          </a:p>
        </p:txBody>
      </p:sp>
      <p:pic>
        <p:nvPicPr>
          <p:cNvPr id="90" name="Picture 8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228832" y="6084206"/>
            <a:ext cx="225174" cy="150737"/>
          </a:xfrm>
          <a:prstGeom prst="rect">
            <a:avLst/>
          </a:prstGeom>
          <a:ln>
            <a:solidFill>
              <a:schemeClr val="tx1"/>
            </a:solidFill>
          </a:ln>
        </p:spPr>
      </p:pic>
      <p:sp>
        <p:nvSpPr>
          <p:cNvPr id="91" name="Rectangle 90"/>
          <p:cNvSpPr/>
          <p:nvPr/>
        </p:nvSpPr>
        <p:spPr>
          <a:xfrm>
            <a:off x="5440570" y="6078502"/>
            <a:ext cx="643844" cy="243785"/>
          </a:xfrm>
          <a:prstGeom prst="rect">
            <a:avLst/>
          </a:prstGeom>
        </p:spPr>
        <p:txBody>
          <a:bodyPr wrap="square">
            <a:spAutoFit/>
          </a:bodyPr>
          <a:lstStyle/>
          <a:p>
            <a:pPr defTabSz="154321"/>
            <a:r>
              <a:rPr lang="en-US" sz="492" b="1" dirty="0">
                <a:solidFill>
                  <a:schemeClr val="bg1"/>
                </a:solidFill>
              </a:rPr>
              <a:t>Antimicrobial Use Swine</a:t>
            </a:r>
          </a:p>
        </p:txBody>
      </p:sp>
      <p:pic>
        <p:nvPicPr>
          <p:cNvPr id="92" name="Picture 9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931899" y="6085387"/>
            <a:ext cx="225174" cy="149556"/>
          </a:xfrm>
          <a:prstGeom prst="rect">
            <a:avLst/>
          </a:prstGeom>
          <a:ln>
            <a:solidFill>
              <a:schemeClr val="tx1"/>
            </a:solidFill>
          </a:ln>
        </p:spPr>
      </p:pic>
      <p:sp>
        <p:nvSpPr>
          <p:cNvPr id="93" name="Rectangle 92"/>
          <p:cNvSpPr/>
          <p:nvPr/>
        </p:nvSpPr>
        <p:spPr>
          <a:xfrm>
            <a:off x="6149572" y="6078502"/>
            <a:ext cx="595410" cy="243785"/>
          </a:xfrm>
          <a:prstGeom prst="rect">
            <a:avLst/>
          </a:prstGeom>
        </p:spPr>
        <p:txBody>
          <a:bodyPr wrap="square">
            <a:spAutoFit/>
          </a:bodyPr>
          <a:lstStyle/>
          <a:p>
            <a:pPr defTabSz="154321"/>
            <a:r>
              <a:rPr lang="en-US" sz="492" b="1" dirty="0">
                <a:solidFill>
                  <a:schemeClr val="bg1"/>
                </a:solidFill>
              </a:rPr>
              <a:t>Antimicrobial Use Feedlot</a:t>
            </a:r>
          </a:p>
        </p:txBody>
      </p:sp>
      <p:pic>
        <p:nvPicPr>
          <p:cNvPr id="94" name="Picture 93" descr="C:\Users\crigney\Pictures\goats grazing.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21310" y="6435302"/>
            <a:ext cx="229736" cy="1537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6" name="Rectangle 95"/>
          <p:cNvSpPr/>
          <p:nvPr/>
        </p:nvSpPr>
        <p:spPr>
          <a:xfrm>
            <a:off x="4733047" y="6448297"/>
            <a:ext cx="401349" cy="168059"/>
          </a:xfrm>
          <a:prstGeom prst="rect">
            <a:avLst/>
          </a:prstGeom>
        </p:spPr>
        <p:txBody>
          <a:bodyPr wrap="square">
            <a:spAutoFit/>
          </a:bodyPr>
          <a:lstStyle/>
          <a:p>
            <a:pPr defTabSz="154321"/>
            <a:r>
              <a:rPr lang="en-US" sz="492" b="1" dirty="0">
                <a:solidFill>
                  <a:schemeClr val="bg1"/>
                </a:solidFill>
              </a:rPr>
              <a:t>Goats</a:t>
            </a:r>
          </a:p>
        </p:txBody>
      </p:sp>
    </p:spTree>
    <p:extLst>
      <p:ext uri="{BB962C8B-B14F-4D97-AF65-F5344CB8AC3E}">
        <p14:creationId xmlns:p14="http://schemas.microsoft.com/office/powerpoint/2010/main" val="22235798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solidFill>
                  <a:schemeClr val="bg1"/>
                </a:solidFill>
              </a:rPr>
              <a:t>NASS Data Protections and Confidentiality</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11</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11</a:t>
            </a:fld>
            <a:endParaRPr lang="en-US" altLang="en-US" sz="1000">
              <a:latin typeface="Arial Black" panose="020B0A04020102020204" pitchFamily="34" charset="0"/>
            </a:endParaRPr>
          </a:p>
        </p:txBody>
      </p:sp>
      <p:graphicFrame>
        <p:nvGraphicFramePr>
          <p:cNvPr id="17" name="Diagram 16"/>
          <p:cNvGraphicFramePr/>
          <p:nvPr>
            <p:extLst>
              <p:ext uri="{D42A27DB-BD31-4B8C-83A1-F6EECF244321}">
                <p14:modId xmlns:p14="http://schemas.microsoft.com/office/powerpoint/2010/main" val="281685000"/>
              </p:ext>
            </p:extLst>
          </p:nvPr>
        </p:nvGraphicFramePr>
        <p:xfrm>
          <a:off x="838200" y="1565753"/>
          <a:ext cx="10616921" cy="5214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4" descr="https://www.dm.usda.gov/procurement/policy/agar_x/agarbase/usda.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206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solidFill>
                  <a:schemeClr val="bg1"/>
                </a:solidFill>
              </a:rPr>
              <a:t>NAHMS Data Protections and Confidentiality</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12</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12</a:t>
            </a:fld>
            <a:endParaRPr lang="en-US" altLang="en-US" sz="1000">
              <a:latin typeface="Arial Black" panose="020B0A04020102020204" pitchFamily="34" charset="0"/>
            </a:endParaRPr>
          </a:p>
        </p:txBody>
      </p:sp>
      <p:graphicFrame>
        <p:nvGraphicFramePr>
          <p:cNvPr id="17" name="Diagram 16"/>
          <p:cNvGraphicFramePr/>
          <p:nvPr>
            <p:extLst>
              <p:ext uri="{D42A27DB-BD31-4B8C-83A1-F6EECF244321}">
                <p14:modId xmlns:p14="http://schemas.microsoft.com/office/powerpoint/2010/main" val="1656509774"/>
              </p:ext>
            </p:extLst>
          </p:nvPr>
        </p:nvGraphicFramePr>
        <p:xfrm>
          <a:off x="838200" y="1728317"/>
          <a:ext cx="10616921" cy="5051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4" descr="https://www.dm.usda.gov/procurement/policy/agar_x/agarbase/usda.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109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t>Protecting Data and Confidentiality</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13</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13</a:t>
            </a:fld>
            <a:endParaRPr lang="en-US" altLang="en-US" sz="1000">
              <a:latin typeface="Arial Black" panose="020B0A04020102020204" pitchFamily="34" charset="0"/>
            </a:endParaRPr>
          </a:p>
        </p:txBody>
      </p:sp>
      <p:graphicFrame>
        <p:nvGraphicFramePr>
          <p:cNvPr id="17" name="Diagram 16"/>
          <p:cNvGraphicFramePr/>
          <p:nvPr>
            <p:extLst>
              <p:ext uri="{D42A27DB-BD31-4B8C-83A1-F6EECF244321}">
                <p14:modId xmlns:p14="http://schemas.microsoft.com/office/powerpoint/2010/main" val="2098350837"/>
              </p:ext>
            </p:extLst>
          </p:nvPr>
        </p:nvGraphicFramePr>
        <p:xfrm>
          <a:off x="838200" y="1728317"/>
          <a:ext cx="10616921" cy="5051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4" descr="https://www.dm.usda.gov/procurement/policy/agar_x/agarbase/usda.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82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t>Protecting Data and Confidentiality</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14</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14</a:t>
            </a:fld>
            <a:endParaRPr lang="en-US" altLang="en-US" sz="1000">
              <a:latin typeface="Arial Black" panose="020B0A04020102020204" pitchFamily="34" charset="0"/>
            </a:endParaRPr>
          </a:p>
        </p:txBody>
      </p:sp>
      <p:graphicFrame>
        <p:nvGraphicFramePr>
          <p:cNvPr id="17" name="Diagram 16"/>
          <p:cNvGraphicFramePr/>
          <p:nvPr>
            <p:extLst>
              <p:ext uri="{D42A27DB-BD31-4B8C-83A1-F6EECF244321}">
                <p14:modId xmlns:p14="http://schemas.microsoft.com/office/powerpoint/2010/main" val="886398933"/>
              </p:ext>
            </p:extLst>
          </p:nvPr>
        </p:nvGraphicFramePr>
        <p:xfrm>
          <a:off x="887569" y="1271258"/>
          <a:ext cx="10616921" cy="3698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4" descr="https://www.dm.usda.gov/procurement/policy/agar_x/agarbase/usda.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ext uri="{D42A27DB-BD31-4B8C-83A1-F6EECF244321}">
                <p14:modId xmlns:p14="http://schemas.microsoft.com/office/powerpoint/2010/main" val="737603768"/>
              </p:ext>
            </p:extLst>
          </p:nvPr>
        </p:nvGraphicFramePr>
        <p:xfrm>
          <a:off x="1" y="3657600"/>
          <a:ext cx="12192000" cy="31222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495916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7099" y="3105150"/>
            <a:ext cx="5200651" cy="1133475"/>
          </a:xfrm>
        </p:spPr>
        <p:txBody>
          <a:bodyPr>
            <a:noAutofit/>
          </a:bodyPr>
          <a:lstStyle/>
          <a:p>
            <a:pPr algn="ctr"/>
            <a:r>
              <a:rPr lang="en-US" dirty="0" smtClean="0">
                <a:cs typeface="Arial" panose="020B0604020202020204" pitchFamily="34" charset="0"/>
              </a:rPr>
              <a:t>Timeline and Materials</a:t>
            </a:r>
            <a:endParaRPr lang="en-US" dirty="0">
              <a:cs typeface="Arial" panose="020B0604020202020204" pitchFamily="34" charset="0"/>
            </a:endParaRPr>
          </a:p>
        </p:txBody>
      </p:sp>
      <p:pic>
        <p:nvPicPr>
          <p:cNvPr id="5" name="Picture 4"/>
          <p:cNvPicPr>
            <a:picLocks noChangeAspect="1"/>
          </p:cNvPicPr>
          <p:nvPr/>
        </p:nvPicPr>
        <p:blipFill>
          <a:blip r:embed="rId3" cstate="print">
            <a:lum bright="9000"/>
            <a:extLst>
              <a:ext uri="{28A0092B-C50C-407E-A947-70E740481C1C}">
                <a14:useLocalDpi xmlns:a14="http://schemas.microsoft.com/office/drawing/2010/main" val="0"/>
              </a:ext>
            </a:extLst>
          </a:blip>
          <a:stretch>
            <a:fillRect/>
          </a:stretch>
        </p:blipFill>
        <p:spPr>
          <a:xfrm>
            <a:off x="9382125" y="723900"/>
            <a:ext cx="2809875" cy="431458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09276"/>
            <a:ext cx="2819399" cy="43292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21866"/>
            <a:ext cx="2819399" cy="183613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2125" y="5021865"/>
            <a:ext cx="2809875" cy="1829931"/>
          </a:xfrm>
          <a:prstGeom prst="rect">
            <a:avLst/>
          </a:prstGeom>
        </p:spPr>
      </p:pic>
    </p:spTree>
    <p:extLst>
      <p:ext uri="{BB962C8B-B14F-4D97-AF65-F5344CB8AC3E}">
        <p14:creationId xmlns:p14="http://schemas.microsoft.com/office/powerpoint/2010/main" val="2761576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16143"/>
            <a:ext cx="10515600" cy="1325563"/>
          </a:xfrm>
        </p:spPr>
        <p:txBody>
          <a:bodyPr>
            <a:normAutofit/>
          </a:bodyPr>
          <a:lstStyle/>
          <a:p>
            <a:pPr algn="ctr"/>
            <a:r>
              <a:rPr lang="en-US" sz="4000" dirty="0" smtClean="0">
                <a:latin typeface="Arial" panose="020B0604020202020204" pitchFamily="34" charset="0"/>
                <a:cs typeface="Arial" panose="020B0604020202020204" pitchFamily="34" charset="0"/>
              </a:rPr>
              <a:t>Timeline</a:t>
            </a:r>
            <a:endParaRPr lang="en-US" sz="40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lstStyle/>
          <a:p>
            <a:pPr lvl="1">
              <a:buFont typeface="Wingdings" panose="05000000000000000000" pitchFamily="2" charset="2"/>
              <a:buChar char="§"/>
            </a:pPr>
            <a:endParaRPr lang="en-US" dirty="0" smtClean="0"/>
          </a:p>
          <a:p>
            <a:pPr lvl="1">
              <a:buFont typeface="Wingdings" panose="05000000000000000000" pitchFamily="2" charset="2"/>
              <a:buChar char="§"/>
            </a:pPr>
            <a:endParaRPr lang="en-US" dirty="0"/>
          </a:p>
        </p:txBody>
      </p:sp>
      <p:graphicFrame>
        <p:nvGraphicFramePr>
          <p:cNvPr id="2" name="Diagram 1"/>
          <p:cNvGraphicFramePr/>
          <p:nvPr>
            <p:extLst>
              <p:ext uri="{D42A27DB-BD31-4B8C-83A1-F6EECF244321}">
                <p14:modId xmlns:p14="http://schemas.microsoft.com/office/powerpoint/2010/main" val="1795413461"/>
              </p:ext>
            </p:extLst>
          </p:nvPr>
        </p:nvGraphicFramePr>
        <p:xfrm>
          <a:off x="695325" y="1257787"/>
          <a:ext cx="10801350" cy="5487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471638" y="3638349"/>
            <a:ext cx="11107554" cy="31064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099009" y="3089709"/>
            <a:ext cx="9703870"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1996" y="3354430"/>
            <a:ext cx="500514" cy="548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175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16143"/>
            <a:ext cx="10515600" cy="1325563"/>
          </a:xfrm>
        </p:spPr>
        <p:txBody>
          <a:bodyPr>
            <a:normAutofit/>
          </a:bodyPr>
          <a:lstStyle/>
          <a:p>
            <a:pPr algn="ctr"/>
            <a:r>
              <a:rPr lang="en-US" sz="4000" dirty="0" smtClean="0">
                <a:latin typeface="Arial" panose="020B0604020202020204" pitchFamily="34" charset="0"/>
                <a:cs typeface="Arial" panose="020B0604020202020204" pitchFamily="34" charset="0"/>
              </a:rPr>
              <a:t>Timeline</a:t>
            </a:r>
            <a:endParaRPr lang="en-US" sz="40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lstStyle/>
          <a:p>
            <a:pPr lvl="1">
              <a:buFont typeface="Wingdings" panose="05000000000000000000" pitchFamily="2" charset="2"/>
              <a:buChar char="§"/>
            </a:pPr>
            <a:endParaRPr lang="en-US" dirty="0" smtClean="0"/>
          </a:p>
          <a:p>
            <a:pPr lvl="1">
              <a:buFont typeface="Wingdings" panose="05000000000000000000" pitchFamily="2" charset="2"/>
              <a:buChar char="§"/>
            </a:pPr>
            <a:endParaRPr lang="en-US" dirty="0"/>
          </a:p>
        </p:txBody>
      </p:sp>
      <p:graphicFrame>
        <p:nvGraphicFramePr>
          <p:cNvPr id="2" name="Diagram 1"/>
          <p:cNvGraphicFramePr/>
          <p:nvPr>
            <p:extLst>
              <p:ext uri="{D42A27DB-BD31-4B8C-83A1-F6EECF244321}">
                <p14:modId xmlns:p14="http://schemas.microsoft.com/office/powerpoint/2010/main" val="1410340733"/>
              </p:ext>
            </p:extLst>
          </p:nvPr>
        </p:nvGraphicFramePr>
        <p:xfrm>
          <a:off x="695325" y="1257787"/>
          <a:ext cx="10801350" cy="5487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84708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000" dirty="0" smtClean="0">
                <a:latin typeface="Arial" panose="020B0604020202020204" pitchFamily="34" charset="0"/>
                <a:cs typeface="Arial" panose="020B0604020202020204" pitchFamily="34" charset="0"/>
              </a:rPr>
              <a:t>Timeline (cont.)</a:t>
            </a:r>
            <a:endParaRPr lang="en-US" sz="4000" dirty="0">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lstStyle/>
          <a:p>
            <a:pPr lvl="1">
              <a:buFont typeface="Wingdings" panose="05000000000000000000" pitchFamily="2" charset="2"/>
              <a:buChar char="§"/>
            </a:pPr>
            <a:endParaRPr lang="en-US" dirty="0" smtClean="0"/>
          </a:p>
          <a:p>
            <a:pPr lvl="1">
              <a:buFont typeface="Wingdings" panose="05000000000000000000" pitchFamily="2" charset="2"/>
              <a:buChar char="§"/>
            </a:pPr>
            <a:endParaRPr lang="en-US" dirty="0"/>
          </a:p>
        </p:txBody>
      </p:sp>
      <p:graphicFrame>
        <p:nvGraphicFramePr>
          <p:cNvPr id="2" name="Diagram 1"/>
          <p:cNvGraphicFramePr/>
          <p:nvPr>
            <p:extLst>
              <p:ext uri="{D42A27DB-BD31-4B8C-83A1-F6EECF244321}">
                <p14:modId xmlns:p14="http://schemas.microsoft.com/office/powerpoint/2010/main" val="3303660520"/>
              </p:ext>
            </p:extLst>
          </p:nvPr>
        </p:nvGraphicFramePr>
        <p:xfrm>
          <a:off x="2124075" y="1484006"/>
          <a:ext cx="8999554" cy="503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8354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latin typeface="+mn-lt"/>
                <a:cs typeface="Arial" panose="020B0604020202020204" pitchFamily="34" charset="0"/>
              </a:rPr>
              <a:t>Phase I (NASS) Materials</a:t>
            </a:r>
            <a:endParaRPr lang="en-US" dirty="0">
              <a:latin typeface="+mn-lt"/>
              <a:cs typeface="Arial" panose="020B060402020202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1143302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7248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28900"/>
            <a:ext cx="12125325" cy="1295400"/>
          </a:xfrm>
        </p:spPr>
        <p:txBody>
          <a:bodyPr/>
          <a:lstStyle/>
          <a:p>
            <a:pPr algn="ctr"/>
            <a:r>
              <a:rPr lang="en-US" dirty="0" smtClean="0"/>
              <a:t>Introduction to NASS</a:t>
            </a:r>
            <a:endParaRPr lang="en-US"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a:off x="7200755" y="4655259"/>
            <a:ext cx="3297770" cy="2202741"/>
          </a:xfrm>
          <a:prstGeom prst="rect">
            <a:avLst/>
          </a:prstGeom>
        </p:spPr>
      </p:pic>
    </p:spTree>
    <p:extLst>
      <p:ext uri="{BB962C8B-B14F-4D97-AF65-F5344CB8AC3E}">
        <p14:creationId xmlns:p14="http://schemas.microsoft.com/office/powerpoint/2010/main" val="4603708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771" y="1004594"/>
            <a:ext cx="4556470" cy="5849332"/>
          </a:xfrm>
          <a:prstGeom prst="rect">
            <a:avLst/>
          </a:prstGeom>
        </p:spPr>
      </p:pic>
      <p:sp>
        <p:nvSpPr>
          <p:cNvPr id="7" name="Title 3"/>
          <p:cNvSpPr>
            <a:spLocks noGrp="1"/>
          </p:cNvSpPr>
          <p:nvPr>
            <p:ph type="title"/>
          </p:nvPr>
        </p:nvSpPr>
        <p:spPr>
          <a:xfrm>
            <a:off x="1178582" y="353180"/>
            <a:ext cx="4242847" cy="850933"/>
          </a:xfrm>
        </p:spPr>
        <p:txBody>
          <a:bodyPr>
            <a:normAutofit/>
          </a:bodyPr>
          <a:lstStyle/>
          <a:p>
            <a:pPr algn="ctr"/>
            <a:r>
              <a:rPr lang="en-US" sz="2800" dirty="0" smtClean="0">
                <a:latin typeface="Arial" panose="020B0604020202020204" pitchFamily="34" charset="0"/>
                <a:cs typeface="Arial" panose="020B0604020202020204" pitchFamily="34" charset="0"/>
              </a:rPr>
              <a:t>Pre-survey Letter</a:t>
            </a:r>
            <a:endParaRPr lang="en-US"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647" y="1008668"/>
            <a:ext cx="4518538" cy="5845258"/>
          </a:xfrm>
          <a:prstGeom prst="rect">
            <a:avLst/>
          </a:prstGeom>
        </p:spPr>
      </p:pic>
      <p:sp>
        <p:nvSpPr>
          <p:cNvPr id="6" name="Title 3"/>
          <p:cNvSpPr txBox="1">
            <a:spLocks/>
          </p:cNvSpPr>
          <p:nvPr/>
        </p:nvSpPr>
        <p:spPr>
          <a:xfrm>
            <a:off x="6683492" y="369476"/>
            <a:ext cx="4242847" cy="8509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sz="2800" dirty="0" smtClean="0">
                <a:latin typeface="Arial" panose="020B0604020202020204" pitchFamily="34" charset="0"/>
                <a:cs typeface="Arial" panose="020B0604020202020204" pitchFamily="34" charset="0"/>
              </a:rPr>
              <a:t>Launch Sheet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5024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a:spLocks noGrp="1"/>
          </p:cNvSpPr>
          <p:nvPr>
            <p:ph type="title"/>
          </p:nvPr>
        </p:nvSpPr>
        <p:spPr>
          <a:xfrm>
            <a:off x="1048571" y="213540"/>
            <a:ext cx="10203939" cy="1156765"/>
          </a:xfrm>
        </p:spPr>
        <p:txBody>
          <a:bodyPr>
            <a:normAutofit/>
          </a:bodyPr>
          <a:lstStyle/>
          <a:p>
            <a:pPr algn="ctr"/>
            <a:r>
              <a:rPr lang="en-US" sz="4000" dirty="0" smtClean="0">
                <a:solidFill>
                  <a:schemeClr val="bg1"/>
                </a:solidFill>
                <a:latin typeface="Arial" panose="020B0604020202020204" pitchFamily="34" charset="0"/>
                <a:cs typeface="Arial" panose="020B0604020202020204" pitchFamily="34" charset="0"/>
              </a:rPr>
              <a:t>Study Timeline / Biologics Benefits </a:t>
            </a:r>
            <a:r>
              <a:rPr lang="en-US" sz="4000" dirty="0" smtClean="0">
                <a:latin typeface="Arial" panose="020B0604020202020204" pitchFamily="34" charset="0"/>
                <a:cs typeface="Arial" panose="020B0604020202020204" pitchFamily="34" charset="0"/>
              </a:rPr>
              <a:t>Sheet</a:t>
            </a:r>
            <a:endParaRPr lang="en-US" sz="4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885" y="1923596"/>
            <a:ext cx="6574865" cy="4934404"/>
          </a:xfrm>
          <a:prstGeom prst="rect">
            <a:avLst/>
          </a:prstGeom>
        </p:spPr>
      </p:pic>
      <p:sp>
        <p:nvSpPr>
          <p:cNvPr id="5" name="TextBox 4"/>
          <p:cNvSpPr txBox="1"/>
          <p:nvPr/>
        </p:nvSpPr>
        <p:spPr>
          <a:xfrm>
            <a:off x="741145" y="1270535"/>
            <a:ext cx="10202779" cy="584775"/>
          </a:xfrm>
          <a:prstGeom prst="rect">
            <a:avLst/>
          </a:prstGeom>
          <a:noFill/>
        </p:spPr>
        <p:txBody>
          <a:bodyPr wrap="square" rtlCol="0">
            <a:spAutoFit/>
          </a:bodyPr>
          <a:lstStyle/>
          <a:p>
            <a:pPr algn="ctr"/>
            <a:r>
              <a:rPr lang="en-US" sz="3200" dirty="0" smtClean="0">
                <a:solidFill>
                  <a:schemeClr val="bg1"/>
                </a:solidFill>
                <a:latin typeface="Arial" panose="020B0604020202020204" pitchFamily="34" charset="0"/>
                <a:cs typeface="Arial" panose="020B0604020202020204" pitchFamily="34" charset="0"/>
              </a:rPr>
              <a:t>Study Promotion: How you can </a:t>
            </a:r>
            <a:r>
              <a:rPr lang="en-US" sz="3200" dirty="0">
                <a:solidFill>
                  <a:schemeClr val="bg1"/>
                </a:solidFill>
                <a:latin typeface="Arial" panose="020B0604020202020204" pitchFamily="34" charset="0"/>
                <a:cs typeface="Arial" panose="020B0604020202020204" pitchFamily="34" charset="0"/>
              </a:rPr>
              <a:t>H</a:t>
            </a:r>
            <a:r>
              <a:rPr lang="en-US" sz="3200" dirty="0" smtClean="0">
                <a:solidFill>
                  <a:schemeClr val="bg1"/>
                </a:solidFill>
                <a:latin typeface="Arial" panose="020B0604020202020204" pitchFamily="34" charset="0"/>
                <a:cs typeface="Arial" panose="020B0604020202020204" pitchFamily="34" charset="0"/>
              </a:rPr>
              <a:t>elp!</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495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1005" y="615815"/>
            <a:ext cx="9737126" cy="1325563"/>
          </a:xfrm>
        </p:spPr>
        <p:txBody>
          <a:bodyPr>
            <a:normAutofit/>
          </a:bodyPr>
          <a:lstStyle/>
          <a:p>
            <a:pPr algn="ctr"/>
            <a:r>
              <a:rPr lang="en-US" sz="4000" dirty="0" smtClean="0">
                <a:latin typeface="+mn-lt"/>
                <a:cs typeface="Arial" panose="020B0604020202020204" pitchFamily="34" charset="0"/>
              </a:rPr>
              <a:t>Incentives for Producers who Complete both Questionnaires</a:t>
            </a:r>
            <a:endParaRPr lang="en-US" sz="4000" dirty="0">
              <a:latin typeface="+mn-lt"/>
              <a:cs typeface="Arial" panose="020B0604020202020204" pitchFamily="34" charset="0"/>
            </a:endParaRP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375507961"/>
              </p:ext>
            </p:extLst>
          </p:nvPr>
        </p:nvGraphicFramePr>
        <p:xfrm>
          <a:off x="390526" y="2078770"/>
          <a:ext cx="11468100" cy="45010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49265" y="2095500"/>
            <a:ext cx="1949486" cy="1092655"/>
          </a:xfrm>
          <a:prstGeom prst="rect">
            <a:avLst/>
          </a:prstGeom>
          <a:ln>
            <a:noFill/>
          </a:ln>
        </p:spPr>
      </p:pic>
      <p:pic>
        <p:nvPicPr>
          <p:cNvPr id="1026" name="Picture 2" descr="Dna, Dns, Biology, Genetic Material, Double Helix"/>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49265" y="3204885"/>
            <a:ext cx="1949486" cy="1096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cteria, Salmonella, Pathogens, Diseas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30" t="-34849" r="530" b="34849"/>
          <a:stretch/>
        </p:blipFill>
        <p:spPr bwMode="auto">
          <a:xfrm>
            <a:off x="5338321" y="3753178"/>
            <a:ext cx="1960430" cy="164511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flipH="1" flipV="1">
            <a:off x="2686051" y="2078771"/>
            <a:ext cx="4762" cy="4445854"/>
          </a:xfrm>
          <a:prstGeom prst="line">
            <a:avLst/>
          </a:prstGeom>
          <a:ln>
            <a:solidFill>
              <a:srgbClr val="C4D5EB"/>
            </a:solidFill>
          </a:ln>
        </p:spPr>
        <p:style>
          <a:lnRef idx="1">
            <a:schemeClr val="accent1"/>
          </a:lnRef>
          <a:fillRef idx="0">
            <a:schemeClr val="accent1"/>
          </a:fillRef>
          <a:effectRef idx="0">
            <a:schemeClr val="accent1"/>
          </a:effectRef>
          <a:fontRef idx="minor">
            <a:schemeClr val="tx1"/>
          </a:fontRef>
        </p:style>
      </p:cxnSp>
      <p:pic>
        <p:nvPicPr>
          <p:cNvPr id="3" name="Picture 2" descr="Currency, Green, Usa, Roll, Waist, Finance, A Wealth O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9265" y="5422397"/>
            <a:ext cx="1949486" cy="108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4344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000" dirty="0">
                <a:latin typeface="Arial" panose="020B0604020202020204" pitchFamily="34" charset="0"/>
                <a:cs typeface="Arial" panose="020B0604020202020204" pitchFamily="34" charset="0"/>
              </a:rPr>
              <a:t>General Goat Management Questionnaire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021049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0324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stretch>
            <a:fillRect/>
          </a:stretch>
        </p:blipFill>
        <p:spPr>
          <a:xfrm>
            <a:off x="3645224" y="725205"/>
            <a:ext cx="7784665" cy="5806242"/>
          </a:xfrm>
          <a:prstGeom prst="rect">
            <a:avLst/>
          </a:prstGeom>
        </p:spPr>
      </p:pic>
      <p:pic>
        <p:nvPicPr>
          <p:cNvPr id="3" name="irc_mi" descr="Image result for boer goat">
            <a:hlinkClick r:id="rId4"/>
          </p:cNvPr>
          <p:cNvPicPr/>
          <p:nvPr/>
        </p:nvPicPr>
        <p:blipFill>
          <a:blip r:embed="rId5">
            <a:extLst>
              <a:ext uri="{BEBA8EAE-BF5A-486C-A8C5-ECC9F3942E4B}">
                <a14:imgProps xmlns:a14="http://schemas.microsoft.com/office/drawing/2010/main">
                  <a14:imgLayer r:embed="rId6">
                    <a14:imgEffect>
                      <a14:backgroundRemoval t="1636" b="92909" l="10000" r="90000"/>
                    </a14:imgEffect>
                  </a14:imgLayer>
                </a14:imgProps>
              </a:ext>
              <a:ext uri="{28A0092B-C50C-407E-A947-70E740481C1C}">
                <a14:useLocalDpi xmlns:a14="http://schemas.microsoft.com/office/drawing/2010/main" val="0"/>
              </a:ext>
            </a:extLst>
          </a:blip>
          <a:srcRect/>
          <a:stretch>
            <a:fillRect/>
          </a:stretch>
        </p:blipFill>
        <p:spPr bwMode="auto">
          <a:xfrm>
            <a:off x="781192" y="3628326"/>
            <a:ext cx="3117112" cy="3075698"/>
          </a:xfrm>
          <a:prstGeom prst="rect">
            <a:avLst/>
          </a:prstGeom>
          <a:noFill/>
          <a:ln>
            <a:noFill/>
          </a:ln>
        </p:spPr>
      </p:pic>
    </p:spTree>
    <p:extLst>
      <p:ext uri="{BB962C8B-B14F-4D97-AF65-F5344CB8AC3E}">
        <p14:creationId xmlns:p14="http://schemas.microsoft.com/office/powerpoint/2010/main" val="3166253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latin typeface="+mn-lt"/>
                <a:cs typeface="Arial" panose="020B0604020202020204" pitchFamily="34" charset="0"/>
              </a:rPr>
              <a:t>Turnover Materials</a:t>
            </a:r>
            <a:endParaRPr lang="en-US" dirty="0">
              <a:latin typeface="+mn-lt"/>
              <a:cs typeface="Arial" panose="020B060402020202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3310013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65082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1005" y="365125"/>
            <a:ext cx="9737126" cy="1325563"/>
          </a:xfrm>
        </p:spPr>
        <p:txBody>
          <a:bodyPr>
            <a:normAutofit/>
          </a:bodyPr>
          <a:lstStyle/>
          <a:p>
            <a:pPr algn="ctr"/>
            <a:r>
              <a:rPr lang="en-US" dirty="0" smtClean="0">
                <a:latin typeface="+mn-lt"/>
                <a:cs typeface="Arial" panose="020B0604020202020204" pitchFamily="34" charset="0"/>
              </a:rPr>
              <a:t>VS Consent Form</a:t>
            </a:r>
            <a:endParaRPr lang="en-US" dirty="0">
              <a:latin typeface="+mn-lt"/>
              <a:cs typeface="Arial" panose="020B0604020202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0713182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2300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1005" y="365125"/>
            <a:ext cx="9737126" cy="1325563"/>
          </a:xfrm>
        </p:spPr>
        <p:txBody>
          <a:bodyPr>
            <a:normAutofit/>
          </a:bodyPr>
          <a:lstStyle/>
          <a:p>
            <a:pPr algn="ctr"/>
            <a:r>
              <a:rPr lang="en-US" dirty="0" smtClean="0">
                <a:latin typeface="+mn-lt"/>
                <a:cs typeface="Arial" panose="020B0604020202020204" pitchFamily="34" charset="0"/>
              </a:rPr>
              <a:t>VS Consent Form</a:t>
            </a:r>
            <a:endParaRPr lang="en-US" dirty="0">
              <a:latin typeface="+mn-lt"/>
              <a:cs typeface="Arial" panose="020B0604020202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9939334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7327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1005" y="365125"/>
            <a:ext cx="9737126" cy="1325563"/>
          </a:xfrm>
        </p:spPr>
        <p:txBody>
          <a:bodyPr>
            <a:normAutofit/>
          </a:bodyPr>
          <a:lstStyle/>
          <a:p>
            <a:pPr algn="ctr"/>
            <a:r>
              <a:rPr lang="en-US" dirty="0" smtClean="0">
                <a:latin typeface="+mn-lt"/>
                <a:cs typeface="Arial" panose="020B0604020202020204" pitchFamily="34" charset="0"/>
              </a:rPr>
              <a:t>VS Consent Form Flow</a:t>
            </a:r>
            <a:endParaRPr lang="en-US" dirty="0">
              <a:latin typeface="+mn-lt"/>
              <a:cs typeface="Arial" panose="020B0604020202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2416747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70834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2653" y="737205"/>
            <a:ext cx="7674370" cy="6120795"/>
          </a:xfrm>
          <a:prstGeom prst="rect">
            <a:avLst/>
          </a:prstGeom>
        </p:spPr>
      </p:pic>
      <p:sp>
        <p:nvSpPr>
          <p:cNvPr id="3" name="TextBox 2"/>
          <p:cNvSpPr txBox="1"/>
          <p:nvPr/>
        </p:nvSpPr>
        <p:spPr>
          <a:xfrm>
            <a:off x="348793" y="1574278"/>
            <a:ext cx="3463860" cy="1785104"/>
          </a:xfrm>
          <a:prstGeom prst="rect">
            <a:avLst/>
          </a:prstGeom>
          <a:noFill/>
        </p:spPr>
        <p:txBody>
          <a:bodyPr wrap="square" rtlCol="0">
            <a:spAutoFit/>
          </a:bodyPr>
          <a:lstStyle/>
          <a:p>
            <a:pPr marL="285750" indent="-285750">
              <a:buFont typeface="Arial" panose="020B0604020202020204" pitchFamily="34" charset="0"/>
              <a:buChar char="•"/>
            </a:pPr>
            <a:r>
              <a:rPr lang="en-US" sz="2200" b="1" u="sng" dirty="0" smtClean="0">
                <a:solidFill>
                  <a:schemeClr val="bg1"/>
                </a:solidFill>
                <a:latin typeface="Arial" panose="020B0604020202020204" pitchFamily="34" charset="0"/>
                <a:cs typeface="Arial" panose="020B0604020202020204" pitchFamily="34" charset="0"/>
              </a:rPr>
              <a:t>NAHMS Coordinators do not sign</a:t>
            </a:r>
          </a:p>
          <a:p>
            <a:pPr marL="285750" indent="-285750">
              <a:buFont typeface="Arial" panose="020B0604020202020204" pitchFamily="34" charset="0"/>
              <a:buChar char="•"/>
            </a:pPr>
            <a:r>
              <a:rPr lang="en-US" sz="2200" b="1" u="sng" dirty="0" smtClean="0">
                <a:solidFill>
                  <a:schemeClr val="bg1"/>
                </a:solidFill>
                <a:latin typeface="Arial" panose="020B0604020202020204" pitchFamily="34" charset="0"/>
                <a:cs typeface="Arial" panose="020B0604020202020204" pitchFamily="34" charset="0"/>
              </a:rPr>
              <a:t>Turned over consent forms will have already been signed</a:t>
            </a:r>
            <a:endParaRPr lang="en-US" sz="2200" b="1" u="sng"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348793" y="737205"/>
            <a:ext cx="3242820" cy="646331"/>
          </a:xfrm>
          <a:prstGeom prst="rect">
            <a:avLst/>
          </a:prstGeom>
          <a:noFill/>
        </p:spPr>
        <p:txBody>
          <a:bodyPr wrap="square" rtlCol="0">
            <a:spAutoFit/>
          </a:bodyPr>
          <a:lstStyle/>
          <a:p>
            <a:r>
              <a:rPr lang="en-US" sz="3600" dirty="0" smtClean="0">
                <a:solidFill>
                  <a:schemeClr val="bg1"/>
                </a:solidFill>
                <a:latin typeface="Arial" panose="020B0604020202020204" pitchFamily="34" charset="0"/>
                <a:cs typeface="Arial" panose="020B0604020202020204" pitchFamily="34" charset="0"/>
              </a:rPr>
              <a:t>Consent Form</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042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solidFill>
                  <a:schemeClr val="bg1"/>
                </a:solidFill>
              </a:rPr>
              <a:t>Who is NASS?</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3</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3</a:t>
            </a:fld>
            <a:endParaRPr lang="en-US" altLang="en-US" sz="1000">
              <a:latin typeface="Arial Black" panose="020B0A04020102020204" pitchFamily="34" charset="0"/>
            </a:endParaRPr>
          </a:p>
        </p:txBody>
      </p:sp>
      <p:graphicFrame>
        <p:nvGraphicFramePr>
          <p:cNvPr id="17" name="Diagram 16"/>
          <p:cNvGraphicFramePr/>
          <p:nvPr>
            <p:extLst>
              <p:ext uri="{D42A27DB-BD31-4B8C-83A1-F6EECF244321}">
                <p14:modId xmlns:p14="http://schemas.microsoft.com/office/powerpoint/2010/main" val="1622584245"/>
              </p:ext>
            </p:extLst>
          </p:nvPr>
        </p:nvGraphicFramePr>
        <p:xfrm>
          <a:off x="838200" y="1924517"/>
          <a:ext cx="10616921" cy="4855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4" descr="https://www.dm.usda.gov/procurement/policy/agar_x/agarbase/usda.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0352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1005" y="365125"/>
            <a:ext cx="9737126" cy="1325563"/>
          </a:xfrm>
        </p:spPr>
        <p:txBody>
          <a:bodyPr>
            <a:normAutofit/>
          </a:bodyPr>
          <a:lstStyle/>
          <a:p>
            <a:pPr algn="ctr"/>
            <a:r>
              <a:rPr lang="en-US" dirty="0" smtClean="0">
                <a:latin typeface="+mn-lt"/>
                <a:cs typeface="Arial" panose="020B0604020202020204" pitchFamily="34" charset="0"/>
              </a:rPr>
              <a:t>Nondisclosure Forms </a:t>
            </a:r>
            <a:endParaRPr lang="en-US" dirty="0">
              <a:latin typeface="+mn-lt"/>
              <a:cs typeface="Arial" panose="020B0604020202020204" pitchFamily="34" charset="0"/>
            </a:endParaRPr>
          </a:p>
        </p:txBody>
      </p:sp>
      <p:sp>
        <p:nvSpPr>
          <p:cNvPr id="5" name="Content Placeholder 4"/>
          <p:cNvSpPr>
            <a:spLocks noGrp="1"/>
          </p:cNvSpPr>
          <p:nvPr>
            <p:ph idx="1"/>
          </p:nvPr>
        </p:nvSpPr>
        <p:spPr>
          <a:xfrm>
            <a:off x="838200" y="1825624"/>
            <a:ext cx="10515600" cy="4641163"/>
          </a:xfrm>
        </p:spPr>
        <p:txBody>
          <a:bodyPr>
            <a:normAutofit fontScale="92500"/>
          </a:bodyPr>
          <a:lstStyle/>
          <a:p>
            <a:pPr lvl="1">
              <a:lnSpc>
                <a:spcPct val="110000"/>
              </a:lnSpc>
            </a:pPr>
            <a:r>
              <a:rPr lang="en-US" sz="3200" dirty="0" smtClean="0">
                <a:cs typeface="Arial" panose="020B0604020202020204" pitchFamily="34" charset="0"/>
              </a:rPr>
              <a:t>Personal meeting between the NASS RFO and NAHMS State Coordinator by </a:t>
            </a:r>
            <a:r>
              <a:rPr lang="en-US" sz="3200" dirty="0" smtClean="0">
                <a:solidFill>
                  <a:srgbClr val="FFC000"/>
                </a:solidFill>
                <a:cs typeface="Arial" panose="020B0604020202020204" pitchFamily="34" charset="0"/>
              </a:rPr>
              <a:t>8/23/2019</a:t>
            </a:r>
          </a:p>
          <a:p>
            <a:pPr lvl="1">
              <a:lnSpc>
                <a:spcPct val="110000"/>
              </a:lnSpc>
            </a:pPr>
            <a:r>
              <a:rPr lang="en-US" sz="3200" dirty="0" smtClean="0">
                <a:cs typeface="Arial" panose="020B0604020202020204" pitchFamily="34" charset="0"/>
              </a:rPr>
              <a:t>NAHMS Coordinator will sign both forms below</a:t>
            </a:r>
          </a:p>
          <a:p>
            <a:pPr lvl="2">
              <a:lnSpc>
                <a:spcPct val="110000"/>
              </a:lnSpc>
              <a:buFont typeface="Wingdings" panose="05000000000000000000" pitchFamily="2" charset="2"/>
              <a:buChar char="§"/>
            </a:pPr>
            <a:r>
              <a:rPr lang="en-US" sz="2900" dirty="0">
                <a:cs typeface="Arial" panose="020B0604020202020204" pitchFamily="34" charset="0"/>
              </a:rPr>
              <a:t>ADM-043</a:t>
            </a:r>
          </a:p>
          <a:p>
            <a:pPr lvl="3">
              <a:lnSpc>
                <a:spcPct val="110000"/>
              </a:lnSpc>
            </a:pPr>
            <a:r>
              <a:rPr lang="en-US" sz="2600" dirty="0">
                <a:cs typeface="Arial" panose="020B0604020202020204" pitchFamily="34" charset="0"/>
              </a:rPr>
              <a:t>Allows RFO to turn over the consent forms to the NAHMS Coordinator</a:t>
            </a:r>
          </a:p>
          <a:p>
            <a:pPr lvl="3">
              <a:lnSpc>
                <a:spcPct val="110000"/>
              </a:lnSpc>
            </a:pPr>
            <a:r>
              <a:rPr lang="en-US" sz="2600" dirty="0">
                <a:cs typeface="Arial" panose="020B0604020202020204" pitchFamily="34" charset="0"/>
              </a:rPr>
              <a:t>Must be witnessed by someone from the NASS RFO</a:t>
            </a:r>
          </a:p>
          <a:p>
            <a:pPr lvl="2">
              <a:lnSpc>
                <a:spcPct val="110000"/>
              </a:lnSpc>
              <a:buFont typeface="Wingdings" panose="05000000000000000000" pitchFamily="2" charset="2"/>
              <a:buChar char="§"/>
            </a:pPr>
            <a:r>
              <a:rPr lang="en-US" sz="2900" dirty="0" smtClean="0">
                <a:cs typeface="Arial" panose="020B0604020202020204" pitchFamily="34" charset="0"/>
              </a:rPr>
              <a:t>NASS </a:t>
            </a:r>
            <a:r>
              <a:rPr lang="en-US" sz="2900" dirty="0">
                <a:cs typeface="Arial" panose="020B0604020202020204" pitchFamily="34" charset="0"/>
              </a:rPr>
              <a:t>Representative Agreement</a:t>
            </a:r>
          </a:p>
          <a:p>
            <a:pPr lvl="3">
              <a:lnSpc>
                <a:spcPct val="110000"/>
              </a:lnSpc>
            </a:pPr>
            <a:r>
              <a:rPr lang="en-US" sz="2600" dirty="0">
                <a:cs typeface="Arial" panose="020B0604020202020204" pitchFamily="34" charset="0"/>
              </a:rPr>
              <a:t>Allows the NAHMS Coordinator to observe the signing of ADM-043 forms by VS Field Staff (so they can handle consent form information)</a:t>
            </a:r>
          </a:p>
          <a:p>
            <a:pPr lvl="1">
              <a:lnSpc>
                <a:spcPct val="100000"/>
              </a:lnSpc>
            </a:pPr>
            <a:endParaRPr lang="en-US" sz="3200" dirty="0" smtClean="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p>
        </p:txBody>
      </p:sp>
    </p:spTree>
    <p:extLst>
      <p:ext uri="{BB962C8B-B14F-4D97-AF65-F5344CB8AC3E}">
        <p14:creationId xmlns:p14="http://schemas.microsoft.com/office/powerpoint/2010/main" val="30986978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1005" y="365125"/>
            <a:ext cx="9737126" cy="1325563"/>
          </a:xfrm>
        </p:spPr>
        <p:txBody>
          <a:bodyPr>
            <a:normAutofit/>
          </a:bodyPr>
          <a:lstStyle/>
          <a:p>
            <a:pPr algn="ctr"/>
            <a:r>
              <a:rPr lang="en-US" dirty="0">
                <a:latin typeface="+mn-lt"/>
                <a:cs typeface="Arial" panose="020B0604020202020204" pitchFamily="34" charset="0"/>
              </a:rPr>
              <a:t>Nondisclosure Forms </a:t>
            </a:r>
            <a:r>
              <a:rPr lang="en-US" dirty="0" smtClean="0">
                <a:latin typeface="+mn-lt"/>
                <a:cs typeface="Arial" panose="020B0604020202020204" pitchFamily="34" charset="0"/>
              </a:rPr>
              <a:t>Flow</a:t>
            </a:r>
            <a:endParaRPr lang="en-US" dirty="0">
              <a:latin typeface="+mn-lt"/>
              <a:cs typeface="Arial" panose="020B0604020202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013950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34287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5630" y="904875"/>
            <a:ext cx="9737126" cy="1325563"/>
          </a:xfrm>
        </p:spPr>
        <p:txBody>
          <a:bodyPr>
            <a:normAutofit/>
          </a:bodyPr>
          <a:lstStyle/>
          <a:p>
            <a:r>
              <a:rPr lang="en-US" sz="4000" dirty="0">
                <a:latin typeface="Arial" panose="020B0604020202020204" pitchFamily="34" charset="0"/>
                <a:cs typeface="Arial" panose="020B0604020202020204" pitchFamily="34" charset="0"/>
              </a:rPr>
              <a:t>ADM-043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853" y="733425"/>
            <a:ext cx="8583072" cy="6286500"/>
          </a:xfrm>
          <a:prstGeom prst="rect">
            <a:avLst/>
          </a:prstGeom>
        </p:spPr>
      </p:pic>
    </p:spTree>
    <p:extLst>
      <p:ext uri="{BB962C8B-B14F-4D97-AF65-F5344CB8AC3E}">
        <p14:creationId xmlns:p14="http://schemas.microsoft.com/office/powerpoint/2010/main" val="27737641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85905" y="790104"/>
            <a:ext cx="9737126" cy="1325563"/>
          </a:xfrm>
        </p:spPr>
        <p:txBody>
          <a:bodyPr>
            <a:normAutofit/>
          </a:bodyPr>
          <a:lstStyle/>
          <a:p>
            <a:r>
              <a:rPr lang="en-US" sz="4000" dirty="0">
                <a:latin typeface="Arial" panose="020B0604020202020204" pitchFamily="34" charset="0"/>
                <a:cs typeface="Arial" panose="020B0604020202020204" pitchFamily="34" charset="0"/>
              </a:rPr>
              <a:t>NASS Representative </a:t>
            </a: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Agreement</a:t>
            </a:r>
            <a:endParaRPr lang="en-US" sz="4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905" y="790104"/>
            <a:ext cx="10058984" cy="6357444"/>
          </a:xfrm>
          <a:prstGeom prst="rect">
            <a:avLst/>
          </a:prstGeom>
        </p:spPr>
      </p:pic>
    </p:spTree>
    <p:extLst>
      <p:ext uri="{BB962C8B-B14F-4D97-AF65-F5344CB8AC3E}">
        <p14:creationId xmlns:p14="http://schemas.microsoft.com/office/powerpoint/2010/main" val="29528827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lgn="ctr"/>
            <a:r>
              <a:rPr lang="en-US" sz="4000" dirty="0" smtClean="0">
                <a:latin typeface="Arial" panose="020B0604020202020204" pitchFamily="34" charset="0"/>
                <a:cs typeface="Arial" panose="020B0604020202020204" pitchFamily="34" charset="0"/>
              </a:rPr>
              <a:t>What to do with consent forms?</a:t>
            </a:r>
            <a:endParaRPr lang="en-US" sz="4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67248486"/>
              </p:ext>
            </p:extLst>
          </p:nvPr>
        </p:nvGraphicFramePr>
        <p:xfrm>
          <a:off x="838200" y="1553226"/>
          <a:ext cx="10515600" cy="4935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09424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lvl="0" algn="ctr"/>
            <a:r>
              <a:rPr lang="en-US" sz="4000" dirty="0" smtClean="0">
                <a:latin typeface="Arial" panose="020B0604020202020204" pitchFamily="34" charset="0"/>
                <a:cs typeface="Arial" panose="020B0604020202020204" pitchFamily="34" charset="0"/>
              </a:rPr>
              <a:t>Protecting consent form data</a:t>
            </a:r>
            <a:endParaRPr lang="en-US" sz="40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05052384"/>
              </p:ext>
            </p:extLst>
          </p:nvPr>
        </p:nvGraphicFramePr>
        <p:xfrm>
          <a:off x="838200" y="1553226"/>
          <a:ext cx="10515600" cy="4935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338996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latin typeface="+mn-lt"/>
                <a:cs typeface="Arial" panose="020B0604020202020204" pitchFamily="34" charset="0"/>
              </a:rPr>
              <a:t>Phase II (VS) Materials</a:t>
            </a:r>
            <a:endParaRPr lang="en-US" dirty="0">
              <a:latin typeface="+mn-lt"/>
              <a:cs typeface="Arial" panose="020B0604020202020204" pitchFamily="34"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943898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311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7099" y="3105150"/>
            <a:ext cx="5200651" cy="1133475"/>
          </a:xfrm>
        </p:spPr>
        <p:txBody>
          <a:bodyPr>
            <a:noAutofit/>
          </a:bodyPr>
          <a:lstStyle/>
          <a:p>
            <a:pPr algn="ctr"/>
            <a:r>
              <a:rPr lang="en-US" dirty="0" smtClean="0">
                <a:cs typeface="Arial" panose="020B0604020202020204" pitchFamily="34" charset="0"/>
              </a:rPr>
              <a:t>Working with NASS Contacts</a:t>
            </a:r>
            <a:endParaRPr lang="en-US" dirty="0">
              <a:cs typeface="Arial" panose="020B0604020202020204" pitchFamily="34" charset="0"/>
            </a:endParaRPr>
          </a:p>
        </p:txBody>
      </p:sp>
      <p:pic>
        <p:nvPicPr>
          <p:cNvPr id="5" name="Picture 4"/>
          <p:cNvPicPr>
            <a:picLocks noChangeAspect="1"/>
          </p:cNvPicPr>
          <p:nvPr/>
        </p:nvPicPr>
        <p:blipFill>
          <a:blip r:embed="rId3" cstate="print">
            <a:lum bright="9000"/>
            <a:extLst>
              <a:ext uri="{28A0092B-C50C-407E-A947-70E740481C1C}">
                <a14:useLocalDpi xmlns:a14="http://schemas.microsoft.com/office/drawing/2010/main" val="0"/>
              </a:ext>
            </a:extLst>
          </a:blip>
          <a:stretch>
            <a:fillRect/>
          </a:stretch>
        </p:blipFill>
        <p:spPr>
          <a:xfrm>
            <a:off x="9382125" y="723900"/>
            <a:ext cx="2809875" cy="431458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09276"/>
            <a:ext cx="2819399" cy="43292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21866"/>
            <a:ext cx="2819399" cy="183613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2125" y="5021865"/>
            <a:ext cx="2809875" cy="1829931"/>
          </a:xfrm>
          <a:prstGeom prst="rect">
            <a:avLst/>
          </a:prstGeom>
        </p:spPr>
      </p:pic>
    </p:spTree>
    <p:extLst>
      <p:ext uri="{BB962C8B-B14F-4D97-AF65-F5344CB8AC3E}">
        <p14:creationId xmlns:p14="http://schemas.microsoft.com/office/powerpoint/2010/main" val="9203898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1005" y="365125"/>
            <a:ext cx="9737126" cy="1325563"/>
          </a:xfrm>
        </p:spPr>
        <p:txBody>
          <a:bodyPr>
            <a:normAutofit/>
          </a:bodyPr>
          <a:lstStyle/>
          <a:p>
            <a:pPr algn="ctr"/>
            <a:r>
              <a:rPr lang="en-US" dirty="0" smtClean="0">
                <a:latin typeface="+mn-lt"/>
                <a:cs typeface="Arial" panose="020B0604020202020204" pitchFamily="34" charset="0"/>
              </a:rPr>
              <a:t>NASS Contacts</a:t>
            </a:r>
            <a:endParaRPr lang="en-US" dirty="0">
              <a:latin typeface="+mn-lt"/>
              <a:cs typeface="Arial" panose="020B0604020202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52306952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65949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1005" y="365125"/>
            <a:ext cx="9737126" cy="1325563"/>
          </a:xfrm>
        </p:spPr>
        <p:txBody>
          <a:bodyPr>
            <a:normAutofit/>
          </a:bodyPr>
          <a:lstStyle/>
          <a:p>
            <a:pPr algn="ctr"/>
            <a:r>
              <a:rPr lang="en-US" dirty="0" smtClean="0">
                <a:latin typeface="+mn-lt"/>
                <a:cs typeface="Arial" panose="020B0604020202020204" pitchFamily="34" charset="0"/>
              </a:rPr>
              <a:t>Contact List</a:t>
            </a:r>
            <a:endParaRPr lang="en-US" dirty="0">
              <a:latin typeface="+mn-lt"/>
              <a:cs typeface="Arial" panose="020B0604020202020204" pitchFamily="34" charset="0"/>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448433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solidFill>
                  <a:schemeClr val="bg1"/>
                </a:solidFill>
              </a:rPr>
              <a:t>Organization Chart</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4</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4</a:t>
            </a:fld>
            <a:endParaRPr lang="en-US" altLang="en-US" sz="1000">
              <a:latin typeface="Arial Black" panose="020B0A04020102020204" pitchFamily="34" charset="0"/>
            </a:endParaRPr>
          </a:p>
        </p:txBody>
      </p:sp>
      <p:pic>
        <p:nvPicPr>
          <p:cNvPr id="18" name="Picture 4" descr="https://www.dm.usda.gov/procurement/policy/agar_x/agarbase/usd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270" y="1509960"/>
            <a:ext cx="4797489" cy="4904762"/>
          </a:xfrm>
          <a:prstGeom prst="rect">
            <a:avLst/>
          </a:prstGeom>
        </p:spPr>
      </p:pic>
    </p:spTree>
    <p:extLst>
      <p:ext uri="{BB962C8B-B14F-4D97-AF65-F5344CB8AC3E}">
        <p14:creationId xmlns:p14="http://schemas.microsoft.com/office/powerpoint/2010/main" val="463729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solidFill>
                  <a:schemeClr val="bg1"/>
                </a:solidFill>
              </a:rPr>
              <a:t>NASS Trainings</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40</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40</a:t>
            </a:fld>
            <a:endParaRPr lang="en-US" altLang="en-US" sz="1000">
              <a:latin typeface="Arial Black" panose="020B0A04020102020204" pitchFamily="34" charset="0"/>
            </a:endParaRPr>
          </a:p>
        </p:txBody>
      </p:sp>
      <p:graphicFrame>
        <p:nvGraphicFramePr>
          <p:cNvPr id="17" name="Diagram 16"/>
          <p:cNvGraphicFramePr/>
          <p:nvPr>
            <p:extLst>
              <p:ext uri="{D42A27DB-BD31-4B8C-83A1-F6EECF244321}">
                <p14:modId xmlns:p14="http://schemas.microsoft.com/office/powerpoint/2010/main" val="284099221"/>
              </p:ext>
            </p:extLst>
          </p:nvPr>
        </p:nvGraphicFramePr>
        <p:xfrm>
          <a:off x="838200" y="1728317"/>
          <a:ext cx="10616921" cy="5051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4" descr="https://www.dm.usda.gov/procurement/policy/agar_x/agarbase/usda.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968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2622" y="1824038"/>
            <a:ext cx="4707727" cy="2852737"/>
          </a:xfrm>
        </p:spPr>
        <p:txBody>
          <a:bodyPr/>
          <a:lstStyle/>
          <a:p>
            <a:pPr algn="ctr"/>
            <a:r>
              <a:rPr lang="en-US" dirty="0" smtClean="0"/>
              <a:t>Common Questions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5721"/>
            <a:ext cx="3603191" cy="234657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62300"/>
            <a:ext cx="3602622" cy="36164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0918" y="815721"/>
            <a:ext cx="3881081" cy="261328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5759" y="3429001"/>
            <a:ext cx="3876241" cy="3349752"/>
          </a:xfrm>
          <a:prstGeom prst="rect">
            <a:avLst/>
          </a:prstGeom>
        </p:spPr>
      </p:pic>
    </p:spTree>
    <p:extLst>
      <p:ext uri="{BB962C8B-B14F-4D97-AF65-F5344CB8AC3E}">
        <p14:creationId xmlns:p14="http://schemas.microsoft.com/office/powerpoint/2010/main" val="37174049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9242" y="365125"/>
            <a:ext cx="9720650" cy="1325563"/>
          </a:xfrm>
        </p:spPr>
        <p:txBody>
          <a:bodyPr>
            <a:normAutofit/>
          </a:bodyPr>
          <a:lstStyle/>
          <a:p>
            <a:pPr algn="ctr"/>
            <a:r>
              <a:rPr lang="en-US" dirty="0" smtClean="0">
                <a:latin typeface="+mn-lt"/>
                <a:cs typeface="Arial" panose="020B0604020202020204" pitchFamily="34" charset="0"/>
              </a:rPr>
              <a:t>Common Questions</a:t>
            </a:r>
            <a:endParaRPr lang="en-US" dirty="0">
              <a:latin typeface="+mn-lt"/>
              <a:cs typeface="Arial" panose="020B0604020202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246939668"/>
              </p:ext>
            </p:extLst>
          </p:nvPr>
        </p:nvGraphicFramePr>
        <p:xfrm>
          <a:off x="961767" y="15208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843857" y="3696494"/>
            <a:ext cx="10751419" cy="23674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8578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9242" y="365125"/>
            <a:ext cx="9720650" cy="1325563"/>
          </a:xfrm>
        </p:spPr>
        <p:txBody>
          <a:bodyPr>
            <a:normAutofit/>
          </a:bodyPr>
          <a:lstStyle/>
          <a:p>
            <a:pPr algn="ctr"/>
            <a:r>
              <a:rPr lang="en-US" dirty="0" smtClean="0">
                <a:latin typeface="+mn-lt"/>
                <a:cs typeface="Arial" panose="020B0604020202020204" pitchFamily="34" charset="0"/>
              </a:rPr>
              <a:t>Common Questions</a:t>
            </a:r>
            <a:endParaRPr lang="en-US" dirty="0">
              <a:latin typeface="+mn-lt"/>
              <a:cs typeface="Arial" panose="020B0604020202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898254051"/>
              </p:ext>
            </p:extLst>
          </p:nvPr>
        </p:nvGraphicFramePr>
        <p:xfrm>
          <a:off x="961767" y="15208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23305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9242" y="365125"/>
            <a:ext cx="9720650" cy="1325563"/>
          </a:xfrm>
        </p:spPr>
        <p:txBody>
          <a:bodyPr>
            <a:normAutofit/>
          </a:bodyPr>
          <a:lstStyle/>
          <a:p>
            <a:pPr algn="ctr"/>
            <a:r>
              <a:rPr lang="en-US" dirty="0" smtClean="0">
                <a:latin typeface="+mn-lt"/>
                <a:cs typeface="Arial" panose="020B0604020202020204" pitchFamily="34" charset="0"/>
              </a:rPr>
              <a:t>Common Questions</a:t>
            </a:r>
            <a:endParaRPr lang="en-US" dirty="0">
              <a:latin typeface="+mn-lt"/>
              <a:cs typeface="Arial" panose="020B0604020202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4089292884"/>
              </p:ext>
            </p:extLst>
          </p:nvPr>
        </p:nvGraphicFramePr>
        <p:xfrm>
          <a:off x="961767" y="15208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843857" y="3696494"/>
            <a:ext cx="10751419" cy="23674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0237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1005" y="365125"/>
            <a:ext cx="9737126" cy="1325563"/>
          </a:xfrm>
        </p:spPr>
        <p:txBody>
          <a:bodyPr>
            <a:normAutofit/>
          </a:bodyPr>
          <a:lstStyle/>
          <a:p>
            <a:pPr algn="ctr"/>
            <a:r>
              <a:rPr lang="en-US" dirty="0" smtClean="0">
                <a:latin typeface="+mn-lt"/>
                <a:cs typeface="Arial" panose="020B0604020202020204" pitchFamily="34" charset="0"/>
              </a:rPr>
              <a:t>Useful Links</a:t>
            </a:r>
            <a:endParaRPr lang="en-US" dirty="0">
              <a:latin typeface="+mn-lt"/>
              <a:cs typeface="Arial" panose="020B0604020202020204" pitchFamily="34"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1428028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71362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3092824" cy="6858000"/>
          </a:xfrm>
          <a:prstGeom prst="rect">
            <a:avLst/>
          </a:prstGeom>
          <a:solidFill>
            <a:srgbClr val="4472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C637C728-5218-8E41-BD52-95328715D22E}" type="slidenum">
              <a:rPr lang="en-US" smtClean="0"/>
              <a:pPr/>
              <a:t>46</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0"/>
            <a:ext cx="9144000" cy="6858000"/>
          </a:xfrm>
          <a:prstGeom prst="rect">
            <a:avLst/>
          </a:prstGeom>
        </p:spPr>
      </p:pic>
      <p:sp>
        <p:nvSpPr>
          <p:cNvPr id="6" name="TextBox 5"/>
          <p:cNvSpPr txBox="1"/>
          <p:nvPr/>
        </p:nvSpPr>
        <p:spPr>
          <a:xfrm>
            <a:off x="0" y="510988"/>
            <a:ext cx="2894029" cy="3416320"/>
          </a:xfrm>
          <a:prstGeom prst="rect">
            <a:avLst/>
          </a:prstGeom>
          <a:solidFill>
            <a:srgbClr val="4472C4"/>
          </a:solidFill>
        </p:spPr>
        <p:txBody>
          <a:bodyPr wrap="square" rtlCol="0">
            <a:spAutoFit/>
          </a:bodyPr>
          <a:lstStyle/>
          <a:p>
            <a:r>
              <a:rPr lang="en-US" sz="3600" dirty="0" smtClean="0">
                <a:solidFill>
                  <a:schemeClr val="bg1"/>
                </a:solidFill>
              </a:rPr>
              <a:t>Thank you to all the NAHMS Coordinators, who make these studies successful!</a:t>
            </a:r>
            <a:endParaRPr lang="en-US" sz="3600" dirty="0">
              <a:solidFill>
                <a:schemeClr val="bg1"/>
              </a:solidFill>
            </a:endParaRPr>
          </a:p>
        </p:txBody>
      </p:sp>
    </p:spTree>
    <p:extLst>
      <p:ext uri="{BB962C8B-B14F-4D97-AF65-F5344CB8AC3E}">
        <p14:creationId xmlns:p14="http://schemas.microsoft.com/office/powerpoint/2010/main" val="2386634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51005" y="365125"/>
            <a:ext cx="9737126" cy="1325563"/>
          </a:xfrm>
        </p:spPr>
        <p:txBody>
          <a:bodyPr>
            <a:normAutofit/>
          </a:bodyPr>
          <a:lstStyle/>
          <a:p>
            <a:pPr algn="ctr"/>
            <a:r>
              <a:rPr lang="en-US" dirty="0" smtClean="0">
                <a:latin typeface="+mn-lt"/>
                <a:cs typeface="Arial" panose="020B0604020202020204" pitchFamily="34" charset="0"/>
              </a:rPr>
              <a:t>Questions?</a:t>
            </a:r>
            <a:endParaRPr lang="en-US" dirty="0">
              <a:latin typeface="+mn-lt"/>
              <a:cs typeface="Arial" panose="020B0604020202020204" pitchFamily="34" charset="0"/>
            </a:endParaRPr>
          </a:p>
        </p:txBody>
      </p:sp>
      <p:sp>
        <p:nvSpPr>
          <p:cNvPr id="5" name="Content Placeholder 4"/>
          <p:cNvSpPr>
            <a:spLocks noGrp="1"/>
          </p:cNvSpPr>
          <p:nvPr>
            <p:ph idx="1"/>
          </p:nvPr>
        </p:nvSpPr>
        <p:spPr/>
        <p:txBody>
          <a:bodyPr>
            <a:normAutofit/>
          </a:bodyPr>
          <a:lstStyle/>
          <a:p>
            <a:pPr marL="457200" lvl="1" indent="0">
              <a:buNone/>
            </a:pPr>
            <a:endParaRPr lang="en-US" dirty="0"/>
          </a:p>
          <a:p>
            <a:pPr lvl="1"/>
            <a:endParaRPr lang="en-US" dirty="0"/>
          </a:p>
        </p:txBody>
      </p:sp>
      <p:pic>
        <p:nvPicPr>
          <p:cNvPr id="2050" name="Picture 2" descr="Goat, Domestic Goat, Animal, Mammal, Ruminant, Hor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1372" y="1505868"/>
            <a:ext cx="7514898" cy="5009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9182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solidFill>
                  <a:schemeClr val="bg1"/>
                </a:solidFill>
              </a:rPr>
              <a:t>Regional Field Offices (RFOs)</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5</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5</a:t>
            </a:fld>
            <a:endParaRPr lang="en-US" altLang="en-US" sz="1000">
              <a:latin typeface="Arial Black" panose="020B0A04020102020204" pitchFamily="34" charset="0"/>
            </a:endParaRPr>
          </a:p>
        </p:txBody>
      </p:sp>
      <p:pic>
        <p:nvPicPr>
          <p:cNvPr id="18" name="Picture 4" descr="https://www.dm.usda.gov/procurement/policy/agar_x/agarbase/usd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668920" y="1509960"/>
            <a:ext cx="7276190" cy="4904762"/>
          </a:xfrm>
          <a:prstGeom prst="rect">
            <a:avLst/>
          </a:prstGeom>
        </p:spPr>
      </p:pic>
    </p:spTree>
    <p:extLst>
      <p:ext uri="{BB962C8B-B14F-4D97-AF65-F5344CB8AC3E}">
        <p14:creationId xmlns:p14="http://schemas.microsoft.com/office/powerpoint/2010/main" val="704906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solidFill>
                  <a:schemeClr val="bg1"/>
                </a:solidFill>
              </a:rPr>
              <a:t>NASS Mission</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6</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6</a:t>
            </a:fld>
            <a:endParaRPr lang="en-US" altLang="en-US" sz="1000">
              <a:latin typeface="Arial Black" panose="020B0A04020102020204" pitchFamily="34" charset="0"/>
            </a:endParaRPr>
          </a:p>
        </p:txBody>
      </p:sp>
      <p:graphicFrame>
        <p:nvGraphicFramePr>
          <p:cNvPr id="17" name="Diagram 16"/>
          <p:cNvGraphicFramePr/>
          <p:nvPr>
            <p:extLst>
              <p:ext uri="{D42A27DB-BD31-4B8C-83A1-F6EECF244321}">
                <p14:modId xmlns:p14="http://schemas.microsoft.com/office/powerpoint/2010/main" val="2271096937"/>
              </p:ext>
            </p:extLst>
          </p:nvPr>
        </p:nvGraphicFramePr>
        <p:xfrm>
          <a:off x="4056576" y="2512146"/>
          <a:ext cx="7666099" cy="2048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4" descr="https://www.dm.usda.gov/procurement/policy/agar_x/agarbase/usda.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066" y="2041529"/>
            <a:ext cx="2980444" cy="2989385"/>
          </a:xfrm>
          <a:prstGeom prst="rect">
            <a:avLst/>
          </a:prstGeom>
        </p:spPr>
      </p:pic>
    </p:spTree>
    <p:extLst>
      <p:ext uri="{BB962C8B-B14F-4D97-AF65-F5344CB8AC3E}">
        <p14:creationId xmlns:p14="http://schemas.microsoft.com/office/powerpoint/2010/main" val="3706938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solidFill>
                  <a:schemeClr val="bg1"/>
                </a:solidFill>
              </a:rPr>
              <a:t>What does NASS do?</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7</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7</a:t>
            </a:fld>
            <a:endParaRPr lang="en-US" altLang="en-US" sz="1000">
              <a:latin typeface="Arial Black" panose="020B0A04020102020204" pitchFamily="34" charset="0"/>
            </a:endParaRPr>
          </a:p>
        </p:txBody>
      </p:sp>
      <p:graphicFrame>
        <p:nvGraphicFramePr>
          <p:cNvPr id="17" name="Diagram 16"/>
          <p:cNvGraphicFramePr/>
          <p:nvPr>
            <p:extLst>
              <p:ext uri="{D42A27DB-BD31-4B8C-83A1-F6EECF244321}">
                <p14:modId xmlns:p14="http://schemas.microsoft.com/office/powerpoint/2010/main" val="1866510853"/>
              </p:ext>
            </p:extLst>
          </p:nvPr>
        </p:nvGraphicFramePr>
        <p:xfrm>
          <a:off x="838200" y="1924517"/>
          <a:ext cx="10616921" cy="4855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4" descr="https://www.dm.usda.gov/procurement/policy/agar_x/agarbase/usda.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772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solidFill>
                  <a:schemeClr val="bg1"/>
                </a:solidFill>
              </a:rPr>
              <a:t>NASS Survey Areas</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8</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8</a:t>
            </a:fld>
            <a:endParaRPr lang="en-US" altLang="en-US" sz="1000">
              <a:latin typeface="Arial Black" panose="020B0A04020102020204" pitchFamily="34" charset="0"/>
            </a:endParaRPr>
          </a:p>
        </p:txBody>
      </p:sp>
      <p:pic>
        <p:nvPicPr>
          <p:cNvPr id="18" name="Picture 4" descr="https://www.dm.usda.gov/procurement/policy/agar_x/agarbase/usda.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2544179251"/>
              </p:ext>
            </p:extLst>
          </p:nvPr>
        </p:nvGraphicFramePr>
        <p:xfrm>
          <a:off x="237933" y="1361180"/>
          <a:ext cx="1140810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9483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69166" y="738301"/>
            <a:ext cx="8253729" cy="653713"/>
          </a:xfrm>
        </p:spPr>
        <p:txBody>
          <a:bodyPr>
            <a:normAutofit fontScale="90000"/>
          </a:bodyPr>
          <a:lstStyle/>
          <a:p>
            <a:pPr algn="ctr"/>
            <a:r>
              <a:rPr lang="en-US" b="1" dirty="0" smtClean="0">
                <a:solidFill>
                  <a:schemeClr val="bg1"/>
                </a:solidFill>
              </a:rPr>
              <a:t>NASS-NAHMS partnership</a:t>
            </a:r>
            <a:endParaRPr lang="en-US" b="1" dirty="0">
              <a:solidFill>
                <a:schemeClr val="bg1"/>
              </a:solidFill>
            </a:endParaRPr>
          </a:p>
        </p:txBody>
      </p:sp>
      <p:sp>
        <p:nvSpPr>
          <p:cNvPr id="3" name="Slide Number Placeholder 2"/>
          <p:cNvSpPr>
            <a:spLocks noGrp="1"/>
          </p:cNvSpPr>
          <p:nvPr>
            <p:ph type="sldNum" sz="quarter" idx="12"/>
          </p:nvPr>
        </p:nvSpPr>
        <p:spPr>
          <a:xfrm>
            <a:off x="8866966" y="6414722"/>
            <a:ext cx="984019" cy="365125"/>
          </a:xfrm>
        </p:spPr>
        <p:txBody>
          <a:bodyPr/>
          <a:lstStyle/>
          <a:p>
            <a:fld id="{C637C728-5218-8E41-BD52-95328715D22E}" type="slidenum">
              <a:rPr lang="en-US" smtClean="0"/>
              <a:pPr/>
              <a:t>9</a:t>
            </a:fld>
            <a:endParaRPr lang="en-US" dirty="0"/>
          </a:p>
        </p:txBody>
      </p:sp>
      <p:sp>
        <p:nvSpPr>
          <p:cNvPr id="5" name="Slide Number Placeholder 5"/>
          <p:cNvSpPr txBox="1">
            <a:spLocks/>
          </p:cNvSpPr>
          <p:nvPr/>
        </p:nvSpPr>
        <p:spPr>
          <a:xfrm>
            <a:off x="8866966" y="6414722"/>
            <a:ext cx="984019"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spcBef>
                <a:spcPct val="20000"/>
              </a:spcBef>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Wingdings" panose="05000000000000000000" pitchFamily="2" charset="2"/>
              <a:buChar char="Ø"/>
              <a:defRPr sz="2400" kern="1200">
                <a:solidFill>
                  <a:srgbClr val="0000FF"/>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v"/>
              <a:defRPr sz="2000" kern="1200">
                <a:solidFill>
                  <a:srgbClr val="C00000"/>
                </a:solidFill>
                <a:latin typeface="Arial" panose="020B0604020202020204" pitchFamily="34" charset="0"/>
                <a:ea typeface="+mn-ea"/>
                <a:cs typeface="+mn-cs"/>
              </a:defRPr>
            </a:lvl3pPr>
            <a:lvl4pPr marL="16002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1800" kern="1200">
                <a:solidFill>
                  <a:schemeClr val="tx1"/>
                </a:solidFill>
                <a:latin typeface="Arial" panose="020B0604020202020204" pitchFamily="34" charset="0"/>
                <a:ea typeface="+mn-ea"/>
                <a:cs typeface="+mn-cs"/>
              </a:defRPr>
            </a:lvl9pPr>
          </a:lstStyle>
          <a:p>
            <a:pPr>
              <a:spcBef>
                <a:spcPct val="0"/>
              </a:spcBef>
              <a:buFontTx/>
              <a:buNone/>
            </a:pPr>
            <a:fld id="{5EDDC786-9C72-485B-962A-7475348EE067}" type="slidenum">
              <a:rPr lang="en-US" altLang="en-US" sz="1000">
                <a:latin typeface="Arial Black" panose="020B0A04020102020204" pitchFamily="34" charset="0"/>
              </a:rPr>
              <a:pPr>
                <a:spcBef>
                  <a:spcPct val="0"/>
                </a:spcBef>
                <a:buFontTx/>
                <a:buNone/>
              </a:pPr>
              <a:t>9</a:t>
            </a:fld>
            <a:endParaRPr lang="en-US" altLang="en-US" sz="1000">
              <a:latin typeface="Arial Black" panose="020B0A04020102020204" pitchFamily="34" charset="0"/>
            </a:endParaRPr>
          </a:p>
        </p:txBody>
      </p:sp>
      <p:graphicFrame>
        <p:nvGraphicFramePr>
          <p:cNvPr id="17" name="Diagram 16"/>
          <p:cNvGraphicFramePr/>
          <p:nvPr>
            <p:extLst>
              <p:ext uri="{D42A27DB-BD31-4B8C-83A1-F6EECF244321}">
                <p14:modId xmlns:p14="http://schemas.microsoft.com/office/powerpoint/2010/main" val="127174034"/>
              </p:ext>
            </p:extLst>
          </p:nvPr>
        </p:nvGraphicFramePr>
        <p:xfrm>
          <a:off x="838200" y="1924517"/>
          <a:ext cx="10616921" cy="4855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4" descr="https://www.dm.usda.gov/procurement/policy/agar_x/agarbase/usda.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933" y="140810"/>
            <a:ext cx="600267" cy="43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077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8125</TotalTime>
  <Words>2240</Words>
  <Application>Microsoft Office PowerPoint</Application>
  <PresentationFormat>Widescreen</PresentationFormat>
  <Paragraphs>473</Paragraphs>
  <Slides>47</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Arial Black</vt:lpstr>
      <vt:lpstr>Calibri</vt:lpstr>
      <vt:lpstr>Calibri Light</vt:lpstr>
      <vt:lpstr>Wingdings</vt:lpstr>
      <vt:lpstr>Office Theme</vt:lpstr>
      <vt:lpstr>NAHMS Coordinator Training –  Introduction to NASS  National Animal Health Monitoring System (NAHMS)  Goat 2019 Study</vt:lpstr>
      <vt:lpstr>Introduction to NASS</vt:lpstr>
      <vt:lpstr>Who is NASS?</vt:lpstr>
      <vt:lpstr>Organization Chart</vt:lpstr>
      <vt:lpstr>Regional Field Offices (RFOs)</vt:lpstr>
      <vt:lpstr>NASS Mission</vt:lpstr>
      <vt:lpstr>What does NASS do?</vt:lpstr>
      <vt:lpstr>NASS Survey Areas</vt:lpstr>
      <vt:lpstr>NASS-NAHMS partnership</vt:lpstr>
      <vt:lpstr>PowerPoint Presentation</vt:lpstr>
      <vt:lpstr>NASS Data Protections and Confidentiality</vt:lpstr>
      <vt:lpstr>NAHMS Data Protections and Confidentiality</vt:lpstr>
      <vt:lpstr>Protecting Data and Confidentiality</vt:lpstr>
      <vt:lpstr>Protecting Data and Confidentiality</vt:lpstr>
      <vt:lpstr>Timeline and Materials</vt:lpstr>
      <vt:lpstr>Timeline</vt:lpstr>
      <vt:lpstr>Timeline</vt:lpstr>
      <vt:lpstr>Timeline (cont.)</vt:lpstr>
      <vt:lpstr>Phase I (NASS) Materials</vt:lpstr>
      <vt:lpstr>Pre-survey Letter</vt:lpstr>
      <vt:lpstr>Study Timeline / Biologics Benefits Sheet</vt:lpstr>
      <vt:lpstr>Incentives for Producers who Complete both Questionnaires</vt:lpstr>
      <vt:lpstr>General Goat Management Questionnaire</vt:lpstr>
      <vt:lpstr>PowerPoint Presentation</vt:lpstr>
      <vt:lpstr>Turnover Materials</vt:lpstr>
      <vt:lpstr>VS Consent Form</vt:lpstr>
      <vt:lpstr>VS Consent Form</vt:lpstr>
      <vt:lpstr>VS Consent Form Flow</vt:lpstr>
      <vt:lpstr>PowerPoint Presentation</vt:lpstr>
      <vt:lpstr>Nondisclosure Forms </vt:lpstr>
      <vt:lpstr>Nondisclosure Forms Flow</vt:lpstr>
      <vt:lpstr>ADM-043</vt:lpstr>
      <vt:lpstr>NASS Representative  Agreement</vt:lpstr>
      <vt:lpstr>What to do with consent forms?</vt:lpstr>
      <vt:lpstr>Protecting consent form data</vt:lpstr>
      <vt:lpstr>Phase II (VS) Materials</vt:lpstr>
      <vt:lpstr>Working with NASS Contacts</vt:lpstr>
      <vt:lpstr>NASS Contacts</vt:lpstr>
      <vt:lpstr>Contact List</vt:lpstr>
      <vt:lpstr>NASS Trainings</vt:lpstr>
      <vt:lpstr>Common Questions</vt:lpstr>
      <vt:lpstr>Common Questions</vt:lpstr>
      <vt:lpstr>Common Questions</vt:lpstr>
      <vt:lpstr>Common Questions</vt:lpstr>
      <vt:lpstr>Useful Links</vt:lpstr>
      <vt:lpstr>PowerPoint Presentation</vt:lpstr>
      <vt:lpstr>Questions?</vt:lpstr>
    </vt:vector>
  </TitlesOfParts>
  <Company>USDA APHIS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Vuolo, Matthew J - APHIS</dc:creator>
  <cp:lastModifiedBy>Branan, Matthew A - APHIS</cp:lastModifiedBy>
  <cp:revision>452</cp:revision>
  <cp:lastPrinted>2019-02-25T15:18:03Z</cp:lastPrinted>
  <dcterms:created xsi:type="dcterms:W3CDTF">2019-01-29T20:51:47Z</dcterms:created>
  <dcterms:modified xsi:type="dcterms:W3CDTF">2019-04-04T21:02:49Z</dcterms:modified>
</cp:coreProperties>
</file>